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4" r:id="rId3"/>
    <p:sldId id="265" r:id="rId4"/>
    <p:sldId id="267" r:id="rId5"/>
    <p:sldId id="266" r:id="rId6"/>
    <p:sldId id="268" r:id="rId7"/>
    <p:sldId id="269" r:id="rId8"/>
    <p:sldId id="270" r:id="rId9"/>
    <p:sldId id="271" r:id="rId10"/>
    <p:sldId id="272" r:id="rId11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9656" autoAdjust="0"/>
  </p:normalViewPr>
  <p:slideViewPr>
    <p:cSldViewPr>
      <p:cViewPr varScale="1">
        <p:scale>
          <a:sx n="80" d="100"/>
          <a:sy n="80" d="100"/>
        </p:scale>
        <p:origin x="2034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7AD7B0-9F45-4C4A-A9A5-F336D7B4B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17B26-6199-44C0-B34F-792CFDF2DDB5}" type="datetimeFigureOut">
              <a:rPr lang="ja-JP" altLang="en-US"/>
              <a:pPr>
                <a:defRPr/>
              </a:pPr>
              <a:t>2019/1/28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9D6710-2374-4BC5-9E73-D80D76C2B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96B0CF-8CCE-4A91-A991-48E863255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AC547-EA6C-4B12-8D30-2775F641CE5C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05809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95F26A-FB39-4C13-A816-C56B10DED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12B23-C7C9-4942-800C-A6A235C97A63}" type="datetimeFigureOut">
              <a:rPr lang="ja-JP" altLang="en-US"/>
              <a:pPr>
                <a:defRPr/>
              </a:pPr>
              <a:t>2019/1/28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14869E-0319-47BD-B1F1-4DA539263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7C7316-8859-4A30-996E-0CCC6B59D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5C1A9-8BC3-41C0-B360-858BAFEABAC2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6919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A384C9-92A2-46AD-ADAF-FDD7D8A31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BCAAF-36AA-489D-ACA0-16B4370EC0F5}" type="datetimeFigureOut">
              <a:rPr lang="ja-JP" altLang="en-US"/>
              <a:pPr>
                <a:defRPr/>
              </a:pPr>
              <a:t>2019/1/28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DB26EF9-3599-45CC-A55F-1BB292245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40E434-8BF6-4768-86A9-EB8A3CA01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07FA3A-7500-48F8-B310-5560386E8314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94388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/>
            </a:lvl1pPr>
            <a:lvl2pPr marL="610956" indent="0" algn="ctr">
              <a:buNone/>
              <a:defRPr/>
            </a:lvl2pPr>
            <a:lvl3pPr marL="1221913" indent="0" algn="ctr">
              <a:buNone/>
              <a:defRPr/>
            </a:lvl3pPr>
            <a:lvl4pPr marL="1832869" indent="0" algn="ctr">
              <a:buNone/>
              <a:defRPr/>
            </a:lvl4pPr>
            <a:lvl5pPr marL="2443825" indent="0" algn="ctr">
              <a:buNone/>
              <a:defRPr/>
            </a:lvl5pPr>
            <a:lvl6pPr marL="3054782" indent="0" algn="ctr">
              <a:buNone/>
              <a:defRPr/>
            </a:lvl6pPr>
            <a:lvl7pPr marL="3665738" indent="0" algn="ctr">
              <a:buNone/>
              <a:defRPr/>
            </a:lvl7pPr>
            <a:lvl8pPr marL="4276695" indent="0" algn="ctr">
              <a:buNone/>
              <a:defRPr/>
            </a:lvl8pPr>
            <a:lvl9pPr marL="4887651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362AE3-AB95-4008-B9A0-39791473D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1220788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D49377-8867-4447-A435-FE8DDA472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1220788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DD492D-F0F2-4FA7-AECA-9B8E8DB1B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1220788">
              <a:defRPr>
                <a:latin typeface="Calibri" panose="020F0502020204030204" pitchFamily="34" charset="0"/>
              </a:defRPr>
            </a:lvl1pPr>
          </a:lstStyle>
          <a:p>
            <a:fld id="{B0D44114-ACCB-4563-BDC3-D0C83B699CE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5921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748D70-5CB5-4C63-A628-FBF0D8A4B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1220788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15B931C-BD10-4653-85B6-B0118BC9E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1220788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7FB18F3-7519-4B73-BE4C-1F2F8FFE9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1220788">
              <a:defRPr>
                <a:latin typeface="Calibri" panose="020F0502020204030204" pitchFamily="34" charset="0"/>
              </a:defRPr>
            </a:lvl1pPr>
          </a:lstStyle>
          <a:p>
            <a:fld id="{F69C22CC-7422-47EF-A7D6-973FB97CC66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878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409" y="6169661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40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/>
            </a:lvl1pPr>
            <a:lvl2pPr marL="610956" indent="0">
              <a:buNone/>
              <a:defRPr sz="2400"/>
            </a:lvl2pPr>
            <a:lvl3pPr marL="1221913" indent="0">
              <a:buNone/>
              <a:defRPr sz="2100"/>
            </a:lvl3pPr>
            <a:lvl4pPr marL="1832869" indent="0">
              <a:buNone/>
              <a:defRPr sz="1900"/>
            </a:lvl4pPr>
            <a:lvl5pPr marL="2443825" indent="0">
              <a:buNone/>
              <a:defRPr sz="1900"/>
            </a:lvl5pPr>
            <a:lvl6pPr marL="3054782" indent="0">
              <a:buNone/>
              <a:defRPr sz="1900"/>
            </a:lvl6pPr>
            <a:lvl7pPr marL="3665738" indent="0">
              <a:buNone/>
              <a:defRPr sz="1900"/>
            </a:lvl7pPr>
            <a:lvl8pPr marL="4276695" indent="0">
              <a:buNone/>
              <a:defRPr sz="1900"/>
            </a:lvl8pPr>
            <a:lvl9pPr marL="4887651" indent="0">
              <a:buNone/>
              <a:defRPr sz="1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4C92E83-06CB-475B-87CE-953F3D597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1220788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9B69922-6693-4AC6-B5B3-4F0B3542B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1220788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D963F9-B629-455F-83F5-109F39046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1220788">
              <a:defRPr>
                <a:latin typeface="Calibri" panose="020F0502020204030204" pitchFamily="34" charset="0"/>
              </a:defRPr>
            </a:lvl1pPr>
          </a:lstStyle>
          <a:p>
            <a:fld id="{20ECB7BD-F2FD-4718-9B8F-8BCB792540F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28887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62246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99274" y="2240281"/>
            <a:ext cx="5662246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0F6EEB1-92F0-48F9-ACE6-8CB8B2250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1220788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A4B4DB4-E57E-4156-9686-8C91CBC67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1220788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B0A3072-BFA9-4633-A040-B66C1EBAA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1220788">
              <a:defRPr>
                <a:latin typeface="Calibri" panose="020F0502020204030204" pitchFamily="34" charset="0"/>
              </a:defRPr>
            </a:lvl1pPr>
          </a:lstStyle>
          <a:p>
            <a:fld id="{B3996AA4-9210-48AE-A15A-2A0B1CB2B88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52089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092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092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378" y="2149158"/>
            <a:ext cx="565814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378" y="3044825"/>
            <a:ext cx="565814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1619E30-A528-497E-BDE7-DC971F0BD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1220788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8358553-515C-4C64-B759-2576A105E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1220788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C5327B7-6D03-45FC-B33D-D90455C25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1220788">
              <a:defRPr>
                <a:latin typeface="Calibri" panose="020F0502020204030204" pitchFamily="34" charset="0"/>
              </a:defRPr>
            </a:lvl1pPr>
          </a:lstStyle>
          <a:p>
            <a:fld id="{26A629C7-C6BB-4797-ACC9-FB202984789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09976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0CA8472-9C60-44FD-B10B-86456201B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1220788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873788-7E20-4B2D-AD32-279ACFD8F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1220788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F8E5989-61F5-49C5-B611-7EB4AFB74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1220788">
              <a:defRPr>
                <a:latin typeface="Calibri" panose="020F0502020204030204" pitchFamily="34" charset="0"/>
              </a:defRPr>
            </a:lvl1pPr>
          </a:lstStyle>
          <a:p>
            <a:fld id="{C1C93EAC-67E2-44D9-BA40-BB521D4117D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849925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BA09B1B-49CE-47EE-BDD9-5DCDC41FC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1220788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98C58EA-9C81-4BE0-B036-D6F82DA27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1220788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8C345DD-9F71-48F4-9B8A-DBC4C986B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1220788">
              <a:defRPr>
                <a:latin typeface="Calibri" panose="020F0502020204030204" pitchFamily="34" charset="0"/>
              </a:defRPr>
            </a:lvl1pPr>
          </a:lstStyle>
          <a:p>
            <a:fld id="{EDB1B4D8-9308-4564-8ADB-E3B43F36A20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417948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80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754" y="382271"/>
            <a:ext cx="7155766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1"/>
            <a:ext cx="421180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556F62B-EEDF-4CBE-A511-114E0E570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1220788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A302241-BC5E-49A8-BF6F-CCC2F127C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1220788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54A8580-A757-4154-BFF8-EF08569DD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1220788">
              <a:defRPr>
                <a:latin typeface="Calibri" panose="020F0502020204030204" pitchFamily="34" charset="0"/>
              </a:defRPr>
            </a:lvl1pPr>
          </a:lstStyle>
          <a:p>
            <a:fld id="{673E354E-5277-42F1-9F7A-ABE919AFD4A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27995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62F220-3050-49A8-9AD5-153D3205E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888C3-F6E6-45F3-B62E-A218122F08AC}" type="datetimeFigureOut">
              <a:rPr lang="ja-JP" altLang="en-US"/>
              <a:pPr>
                <a:defRPr/>
              </a:pPr>
              <a:t>2019/1/28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982848-E0BB-4E45-8E59-AB4B58AEA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7E6177-F6C7-44D8-A79A-3AD2F7EF8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18126-256B-46BA-913F-295191F9739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524755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032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032" y="857885"/>
            <a:ext cx="7680960" cy="5760720"/>
          </a:xfrm>
        </p:spPr>
        <p:txBody>
          <a:bodyPr/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032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BF5DDC9-97F4-482B-9B3D-22EE8A53C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1220788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9A12803-CF6A-45A3-83E6-67C452574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1220788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FB50D95-AFAD-4947-A71D-EDB433F1F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1220788">
              <a:defRPr>
                <a:latin typeface="Calibri" panose="020F0502020204030204" pitchFamily="34" charset="0"/>
              </a:defRPr>
            </a:lvl1pPr>
          </a:lstStyle>
          <a:p>
            <a:fld id="{46D13033-5BCB-4647-9913-07618F1605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535957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DB1591D-5E9C-4310-A7BF-51B80464E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1220788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F0FA62-327E-4210-A9CE-F192053E8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1220788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D166F6-6C8F-4055-902E-91C7660FB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1220788">
              <a:defRPr>
                <a:latin typeface="Calibri" panose="020F0502020204030204" pitchFamily="34" charset="0"/>
              </a:defRPr>
            </a:lvl1pPr>
          </a:lstStyle>
          <a:p>
            <a:fld id="{C27189CA-967A-40ED-8F0E-D24D8FFEEAE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63219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44132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345635-8FCD-45C5-A83F-74D9CB01D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1220788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2CCDFC1-118D-45CE-9659-A2B98D30E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1220788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E8CDD1-1990-46FE-824E-773E4205B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1220788">
              <a:defRPr>
                <a:latin typeface="Calibri" panose="020F0502020204030204" pitchFamily="34" charset="0"/>
              </a:defRPr>
            </a:lvl1pPr>
          </a:lstStyle>
          <a:p>
            <a:fld id="{15363BD4-DDD6-4210-8961-48BE18BAF14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9687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AAF47B-97F6-40E7-866E-2BF5899B9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5295D-036E-4922-B4C2-5E715884E355}" type="datetimeFigureOut">
              <a:rPr lang="ja-JP" altLang="en-US"/>
              <a:pPr>
                <a:defRPr/>
              </a:pPr>
              <a:t>2019/1/28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0EDCFF-0597-4E1A-B5D6-DC339E782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08122C6-A2BB-4694-8B2A-203CC2F42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8236FB-5968-460B-9CCE-79F4EDB9CCC4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5587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BC2C38E5-6529-40E2-A034-730383713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F8F67-9D6A-4575-9D57-07AA474081B9}" type="datetimeFigureOut">
              <a:rPr lang="ja-JP" altLang="en-US"/>
              <a:pPr>
                <a:defRPr/>
              </a:pPr>
              <a:t>2019/1/28</a:t>
            </a:fld>
            <a:endParaRPr lang="ja-JP" altLang="en-US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70CAD6DB-AC40-4AF8-94C9-46E1F676E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0CFBBB58-4AD0-45EF-AF8D-E6C3F4057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0D5EB7-0EFF-4FF4-96F2-588699C36150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0655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>
            <a:extLst>
              <a:ext uri="{FF2B5EF4-FFF2-40B4-BE49-F238E27FC236}">
                <a16:creationId xmlns:a16="http://schemas.microsoft.com/office/drawing/2014/main" id="{B1FB57D0-53F7-4AF4-9C50-2DACA3F75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B0B8C-599C-4324-A774-B768D1C5F8B3}" type="datetimeFigureOut">
              <a:rPr lang="ja-JP" altLang="en-US"/>
              <a:pPr>
                <a:defRPr/>
              </a:pPr>
              <a:t>2019/1/28</a:t>
            </a:fld>
            <a:endParaRPr lang="ja-JP" altLang="en-US"/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FCDDB402-0AC1-4C39-9546-D1450979A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F429AE69-F8A0-49D2-91AF-A221EF429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DBC612-228A-4F9C-B64D-937947906899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93604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>
            <a:extLst>
              <a:ext uri="{FF2B5EF4-FFF2-40B4-BE49-F238E27FC236}">
                <a16:creationId xmlns:a16="http://schemas.microsoft.com/office/drawing/2014/main" id="{38AFDDD3-7528-4846-AB68-2DF9E25F2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257A5-AB30-464D-96F9-2D0B28186461}" type="datetimeFigureOut">
              <a:rPr lang="ja-JP" altLang="en-US"/>
              <a:pPr>
                <a:defRPr/>
              </a:pPr>
              <a:t>2019/1/28</a:t>
            </a:fld>
            <a:endParaRPr lang="ja-JP" altLang="en-US"/>
          </a:p>
        </p:txBody>
      </p:sp>
      <p:sp>
        <p:nvSpPr>
          <p:cNvPr id="4" name="フッター プレースホルダー 4">
            <a:extLst>
              <a:ext uri="{FF2B5EF4-FFF2-40B4-BE49-F238E27FC236}">
                <a16:creationId xmlns:a16="http://schemas.microsoft.com/office/drawing/2014/main" id="{3FA78996-D38D-45A2-92E9-D2C13993E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>
            <a:extLst>
              <a:ext uri="{FF2B5EF4-FFF2-40B4-BE49-F238E27FC236}">
                <a16:creationId xmlns:a16="http://schemas.microsoft.com/office/drawing/2014/main" id="{C57DB1C1-E537-41BD-9492-A88C5AA96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6A0FB6-0F1C-4783-B13A-42DB0527D2EC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12416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>
            <a:extLst>
              <a:ext uri="{FF2B5EF4-FFF2-40B4-BE49-F238E27FC236}">
                <a16:creationId xmlns:a16="http://schemas.microsoft.com/office/drawing/2014/main" id="{8E2D4547-F101-4DB3-86BE-6BEEED41F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E6498-04E6-402D-9368-8DFDF13DAB19}" type="datetimeFigureOut">
              <a:rPr lang="ja-JP" altLang="en-US"/>
              <a:pPr>
                <a:defRPr/>
              </a:pPr>
              <a:t>2019/1/28</a:t>
            </a:fld>
            <a:endParaRPr lang="ja-JP" altLang="en-US"/>
          </a:p>
        </p:txBody>
      </p:sp>
      <p:sp>
        <p:nvSpPr>
          <p:cNvPr id="3" name="フッター プレースホルダー 4">
            <a:extLst>
              <a:ext uri="{FF2B5EF4-FFF2-40B4-BE49-F238E27FC236}">
                <a16:creationId xmlns:a16="http://schemas.microsoft.com/office/drawing/2014/main" id="{E31F0CE6-FF6F-4638-9D7F-876B911D3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F030125A-58E6-4BC1-8D0E-062FC6CE1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FD6B88-A8E0-440A-AC68-6E77754BEBA7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21401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DD97D97A-3C49-457B-9153-A5AA21C46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B809-26A4-4889-B362-7F28C1EBE6CA}" type="datetimeFigureOut">
              <a:rPr lang="ja-JP" altLang="en-US"/>
              <a:pPr>
                <a:defRPr/>
              </a:pPr>
              <a:t>2019/1/28</a:t>
            </a:fld>
            <a:endParaRPr lang="ja-JP" altLang="en-US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39BEB5BC-DF24-4140-841E-118AD3466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BD5DC8CF-8985-47B0-B00C-8D0ADA6C2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F8D42-3CA4-4C88-86DA-BD6D9AA0D5FC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02330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7110AB87-B333-420C-A6E3-CB9E8F9F7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55470-A76F-4E4F-B455-07D799717BF2}" type="datetimeFigureOut">
              <a:rPr lang="ja-JP" altLang="en-US"/>
              <a:pPr>
                <a:defRPr/>
              </a:pPr>
              <a:t>2019/1/28</a:t>
            </a:fld>
            <a:endParaRPr lang="ja-JP" altLang="en-US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FF5EC22C-1B8D-40E5-87BD-B8A7C0597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92B7032F-A577-43AE-B1E0-E0F847592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88D406-F853-4A61-AAAD-A9479AFDC4F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4479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>
            <a:extLst>
              <a:ext uri="{FF2B5EF4-FFF2-40B4-BE49-F238E27FC236}">
                <a16:creationId xmlns:a16="http://schemas.microsoft.com/office/drawing/2014/main" id="{20533ACF-E74C-4A09-B71F-D2B31E57465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2191" tIns="61096" rIns="122191" bIns="610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テキスト プレースホルダー 2">
            <a:extLst>
              <a:ext uri="{FF2B5EF4-FFF2-40B4-BE49-F238E27FC236}">
                <a16:creationId xmlns:a16="http://schemas.microsoft.com/office/drawing/2014/main" id="{1E728483-F7DB-4636-B0BD-49588B7DE35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2191" tIns="61096" rIns="122191" bIns="610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CFFBEF-BC11-4918-B8E5-2B5ED236A6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39763" y="8899525"/>
            <a:ext cx="2987675" cy="511175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l" defTabSz="1221913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F0B24D1-9062-4192-AFEC-5A414539F26B}" type="datetimeFigureOut">
              <a:rPr lang="ja-JP" altLang="en-US"/>
              <a:pPr>
                <a:defRPr/>
              </a:pPr>
              <a:t>2019/1/28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2451B26-BCBD-4990-982F-E5541AF14C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3563" y="8899525"/>
            <a:ext cx="4054475" cy="511175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ctr" defTabSz="1221913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738F90-8B4D-44CF-A7CE-002E751DCD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74163" y="8899525"/>
            <a:ext cx="2987675" cy="511175"/>
          </a:xfrm>
          <a:prstGeom prst="rect">
            <a:avLst/>
          </a:prstGeom>
        </p:spPr>
        <p:txBody>
          <a:bodyPr vert="horz" wrap="square" lIns="122191" tIns="61096" rIns="122191" bIns="61096" numCol="1" anchor="ctr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898989"/>
                </a:solidFill>
              </a:defRPr>
            </a:lvl1pPr>
          </a:lstStyle>
          <a:p>
            <a:fld id="{FB928752-8483-4BB1-8220-6D87F4B88E81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defTabSz="1220788" rtl="0" eaLnBrk="0" fontAlgn="base" hangingPunct="0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C98DC969-3600-4F43-8DB4-88497D2EAC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2191" tIns="61096" rIns="122191" bIns="610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CA895625-F80C-486E-92B9-2B45817C93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2191" tIns="61096" rIns="122191" bIns="610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099AF758-FD3A-4085-B8E3-C82D002B886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2191" tIns="61096" rIns="122191" bIns="61096" numCol="1" anchor="t" anchorCtr="0" compatLnSpc="1">
            <a:prstTxWarp prst="textNoShape">
              <a:avLst/>
            </a:prstTxWarp>
          </a:bodyPr>
          <a:lstStyle>
            <a:lvl1pPr defTabSz="914400">
              <a:defRPr sz="1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D2916888-F4BA-4271-AB3C-E4584AE31B9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2191" tIns="61096" rIns="122191" bIns="61096" numCol="1" anchor="t" anchorCtr="0" compatLnSpc="1">
            <a:prstTxWarp prst="textNoShape">
              <a:avLst/>
            </a:prstTxWarp>
          </a:bodyPr>
          <a:lstStyle>
            <a:lvl1pPr algn="ctr" defTabSz="914400">
              <a:defRPr sz="1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619964F9-1D0B-40B4-B6C6-591A6A874BC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2191" tIns="61096" rIns="122191" bIns="61096" numCol="1" anchor="t" anchorCtr="0" compatLnSpc="1">
            <a:prstTxWarp prst="textNoShape">
              <a:avLst/>
            </a:prstTxWarp>
          </a:bodyPr>
          <a:lstStyle>
            <a:lvl1pPr algn="r" defTabSz="914400">
              <a:defRPr sz="19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fld id="{3A6CBF8D-9892-4194-99DB-139C3C30926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10956" algn="ctr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21913" algn="ctr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32869" algn="ctr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43825" algn="ctr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har char="•"/>
        <a:defRPr kumimoji="1" sz="43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rtl="0" eaLnBrk="0" fontAlgn="base" hangingPunct="0">
        <a:spcBef>
          <a:spcPct val="20000"/>
        </a:spcBef>
        <a:spcAft>
          <a:spcPct val="0"/>
        </a:spcAft>
        <a:buChar char="–"/>
        <a:defRPr kumimoji="1" sz="3700">
          <a:solidFill>
            <a:schemeClr val="tx1"/>
          </a:solidFill>
          <a:latin typeface="+mn-lt"/>
          <a:ea typeface="+mn-ea"/>
        </a:defRPr>
      </a:lvl2pPr>
      <a:lvl3pPr marL="1527175" indent="-3048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</a:defRPr>
      </a:lvl3pPr>
      <a:lvl4pPr marL="2136775" indent="-304800" algn="l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4pPr>
      <a:lvl5pPr marL="2747963" indent="-304800" algn="l" rtl="0" eaLnBrk="0" fontAlgn="base" hangingPunct="0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5pPr>
      <a:lvl6pPr marL="3360260" indent="-305478" algn="l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6pPr>
      <a:lvl7pPr marL="3971216" indent="-305478" algn="l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7pPr>
      <a:lvl8pPr marL="4582173" indent="-305478" algn="l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8pPr>
      <a:lvl9pPr marL="5193129" indent="-305478" algn="l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reeform 694">
            <a:extLst>
              <a:ext uri="{FF2B5EF4-FFF2-40B4-BE49-F238E27FC236}">
                <a16:creationId xmlns:a16="http://schemas.microsoft.com/office/drawing/2014/main" id="{186A07BB-9C07-4F29-A913-030EB25B71CA}"/>
              </a:ext>
            </a:extLst>
          </p:cNvPr>
          <p:cNvSpPr>
            <a:spLocks/>
          </p:cNvSpPr>
          <p:nvPr/>
        </p:nvSpPr>
        <p:spPr bwMode="auto">
          <a:xfrm>
            <a:off x="5140325" y="3022600"/>
            <a:ext cx="855663" cy="539750"/>
          </a:xfrm>
          <a:custGeom>
            <a:avLst/>
            <a:gdLst>
              <a:gd name="T0" fmla="*/ 143649784 w 539"/>
              <a:gd name="T1" fmla="*/ 143649700 h 340"/>
              <a:gd name="T2" fmla="*/ 143649784 w 539"/>
              <a:gd name="T3" fmla="*/ 284778450 h 340"/>
              <a:gd name="T4" fmla="*/ 0 w 539"/>
              <a:gd name="T5" fmla="*/ 357862188 h 340"/>
              <a:gd name="T6" fmla="*/ 0 w 539"/>
              <a:gd name="T7" fmla="*/ 572076263 h 340"/>
              <a:gd name="T8" fmla="*/ 143649784 w 539"/>
              <a:gd name="T9" fmla="*/ 642640638 h 340"/>
              <a:gd name="T10" fmla="*/ 143649784 w 539"/>
              <a:gd name="T11" fmla="*/ 786288750 h 340"/>
              <a:gd name="T12" fmla="*/ 357862397 w 539"/>
              <a:gd name="T13" fmla="*/ 856853125 h 340"/>
              <a:gd name="T14" fmla="*/ 572076597 w 539"/>
              <a:gd name="T15" fmla="*/ 786288750 h 340"/>
              <a:gd name="T16" fmla="*/ 715724793 w 539"/>
              <a:gd name="T17" fmla="*/ 856853125 h 340"/>
              <a:gd name="T18" fmla="*/ 1071067826 w 539"/>
              <a:gd name="T19" fmla="*/ 856853125 h 340"/>
              <a:gd name="T20" fmla="*/ 1144151606 w 539"/>
              <a:gd name="T21" fmla="*/ 642640638 h 340"/>
              <a:gd name="T22" fmla="*/ 1287801390 w 539"/>
              <a:gd name="T23" fmla="*/ 572076263 h 340"/>
              <a:gd name="T24" fmla="*/ 1358365806 w 539"/>
              <a:gd name="T25" fmla="*/ 357862188 h 340"/>
              <a:gd name="T26" fmla="*/ 1144151606 w 539"/>
              <a:gd name="T27" fmla="*/ 284778450 h 340"/>
              <a:gd name="T28" fmla="*/ 1071067826 w 539"/>
              <a:gd name="T29" fmla="*/ 143649700 h 340"/>
              <a:gd name="T30" fmla="*/ 1000503410 w 539"/>
              <a:gd name="T31" fmla="*/ 143649700 h 340"/>
              <a:gd name="T32" fmla="*/ 1000503410 w 539"/>
              <a:gd name="T33" fmla="*/ 70564375 h 340"/>
              <a:gd name="T34" fmla="*/ 501512181 w 539"/>
              <a:gd name="T35" fmla="*/ 0 h 340"/>
              <a:gd name="T36" fmla="*/ 357862397 w 539"/>
              <a:gd name="T37" fmla="*/ 143649700 h 340"/>
              <a:gd name="T38" fmla="*/ 214214200 w 539"/>
              <a:gd name="T39" fmla="*/ 70564375 h 340"/>
              <a:gd name="T40" fmla="*/ 143649784 w 539"/>
              <a:gd name="T41" fmla="*/ 143649700 h 34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539" h="340">
                <a:moveTo>
                  <a:pt x="57" y="57"/>
                </a:moveTo>
                <a:lnTo>
                  <a:pt x="57" y="113"/>
                </a:lnTo>
                <a:lnTo>
                  <a:pt x="0" y="142"/>
                </a:lnTo>
                <a:lnTo>
                  <a:pt x="0" y="227"/>
                </a:lnTo>
                <a:lnTo>
                  <a:pt x="57" y="255"/>
                </a:lnTo>
                <a:lnTo>
                  <a:pt x="57" y="312"/>
                </a:lnTo>
                <a:lnTo>
                  <a:pt x="142" y="340"/>
                </a:lnTo>
                <a:lnTo>
                  <a:pt x="227" y="312"/>
                </a:lnTo>
                <a:lnTo>
                  <a:pt x="284" y="340"/>
                </a:lnTo>
                <a:lnTo>
                  <a:pt x="425" y="340"/>
                </a:lnTo>
                <a:lnTo>
                  <a:pt x="454" y="255"/>
                </a:lnTo>
                <a:lnTo>
                  <a:pt x="511" y="227"/>
                </a:lnTo>
                <a:lnTo>
                  <a:pt x="539" y="142"/>
                </a:lnTo>
                <a:lnTo>
                  <a:pt x="454" y="113"/>
                </a:lnTo>
                <a:lnTo>
                  <a:pt x="425" y="57"/>
                </a:lnTo>
                <a:lnTo>
                  <a:pt x="397" y="57"/>
                </a:lnTo>
                <a:lnTo>
                  <a:pt x="397" y="28"/>
                </a:lnTo>
                <a:lnTo>
                  <a:pt x="199" y="0"/>
                </a:lnTo>
                <a:lnTo>
                  <a:pt x="142" y="57"/>
                </a:lnTo>
                <a:lnTo>
                  <a:pt x="85" y="28"/>
                </a:lnTo>
                <a:lnTo>
                  <a:pt x="57" y="57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39" name="Freeform 695">
            <a:extLst>
              <a:ext uri="{FF2B5EF4-FFF2-40B4-BE49-F238E27FC236}">
                <a16:creationId xmlns:a16="http://schemas.microsoft.com/office/drawing/2014/main" id="{893601D5-FCE3-44F1-A10A-242F6208314D}"/>
              </a:ext>
            </a:extLst>
          </p:cNvPr>
          <p:cNvSpPr>
            <a:spLocks/>
          </p:cNvSpPr>
          <p:nvPr/>
        </p:nvSpPr>
        <p:spPr bwMode="auto">
          <a:xfrm>
            <a:off x="5456238" y="3562350"/>
            <a:ext cx="1079500" cy="809625"/>
          </a:xfrm>
          <a:custGeom>
            <a:avLst/>
            <a:gdLst>
              <a:gd name="T0" fmla="*/ 569555313 w 680"/>
              <a:gd name="T1" fmla="*/ 0 h 510"/>
              <a:gd name="T2" fmla="*/ 355342825 w 680"/>
              <a:gd name="T3" fmla="*/ 214214075 h 510"/>
              <a:gd name="T4" fmla="*/ 428426563 w 680"/>
              <a:gd name="T5" fmla="*/ 428426563 h 510"/>
              <a:gd name="T6" fmla="*/ 284778450 w 680"/>
              <a:gd name="T7" fmla="*/ 572076263 h 510"/>
              <a:gd name="T8" fmla="*/ 355342825 w 680"/>
              <a:gd name="T9" fmla="*/ 715724375 h 510"/>
              <a:gd name="T10" fmla="*/ 0 w 680"/>
              <a:gd name="T11" fmla="*/ 786288750 h 510"/>
              <a:gd name="T12" fmla="*/ 70564375 w 680"/>
              <a:gd name="T13" fmla="*/ 929938450 h 510"/>
              <a:gd name="T14" fmla="*/ 214214075 w 680"/>
              <a:gd name="T15" fmla="*/ 1144150938 h 510"/>
              <a:gd name="T16" fmla="*/ 355342825 w 680"/>
              <a:gd name="T17" fmla="*/ 1214715313 h 510"/>
              <a:gd name="T18" fmla="*/ 428426563 w 680"/>
              <a:gd name="T19" fmla="*/ 1144150938 h 510"/>
              <a:gd name="T20" fmla="*/ 428426563 w 680"/>
              <a:gd name="T21" fmla="*/ 1285279688 h 510"/>
              <a:gd name="T22" fmla="*/ 856853125 w 680"/>
              <a:gd name="T23" fmla="*/ 1285279688 h 510"/>
              <a:gd name="T24" fmla="*/ 1214715313 w 680"/>
              <a:gd name="T25" fmla="*/ 1071067200 h 510"/>
              <a:gd name="T26" fmla="*/ 1428929388 w 680"/>
              <a:gd name="T27" fmla="*/ 1144150938 h 510"/>
              <a:gd name="T28" fmla="*/ 1643141875 w 680"/>
              <a:gd name="T29" fmla="*/ 1000502825 h 510"/>
              <a:gd name="T30" fmla="*/ 1713706250 w 680"/>
              <a:gd name="T31" fmla="*/ 856853125 h 510"/>
              <a:gd name="T32" fmla="*/ 1428929388 w 680"/>
              <a:gd name="T33" fmla="*/ 428426563 h 510"/>
              <a:gd name="T34" fmla="*/ 1214715313 w 680"/>
              <a:gd name="T35" fmla="*/ 214214075 h 510"/>
              <a:gd name="T36" fmla="*/ 569555313 w 680"/>
              <a:gd name="T37" fmla="*/ 0 h 51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680" h="510">
                <a:moveTo>
                  <a:pt x="226" y="0"/>
                </a:moveTo>
                <a:lnTo>
                  <a:pt x="141" y="85"/>
                </a:lnTo>
                <a:lnTo>
                  <a:pt x="170" y="170"/>
                </a:lnTo>
                <a:lnTo>
                  <a:pt x="113" y="227"/>
                </a:lnTo>
                <a:lnTo>
                  <a:pt x="141" y="284"/>
                </a:lnTo>
                <a:lnTo>
                  <a:pt x="0" y="312"/>
                </a:lnTo>
                <a:lnTo>
                  <a:pt x="28" y="369"/>
                </a:lnTo>
                <a:lnTo>
                  <a:pt x="85" y="454"/>
                </a:lnTo>
                <a:lnTo>
                  <a:pt x="141" y="482"/>
                </a:lnTo>
                <a:lnTo>
                  <a:pt x="170" y="454"/>
                </a:lnTo>
                <a:lnTo>
                  <a:pt x="170" y="510"/>
                </a:lnTo>
                <a:lnTo>
                  <a:pt x="340" y="510"/>
                </a:lnTo>
                <a:lnTo>
                  <a:pt x="482" y="425"/>
                </a:lnTo>
                <a:lnTo>
                  <a:pt x="567" y="454"/>
                </a:lnTo>
                <a:lnTo>
                  <a:pt x="652" y="397"/>
                </a:lnTo>
                <a:lnTo>
                  <a:pt x="680" y="340"/>
                </a:lnTo>
                <a:lnTo>
                  <a:pt x="567" y="170"/>
                </a:lnTo>
                <a:lnTo>
                  <a:pt x="482" y="85"/>
                </a:lnTo>
                <a:lnTo>
                  <a:pt x="226" y="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40" name="Freeform 696">
            <a:extLst>
              <a:ext uri="{FF2B5EF4-FFF2-40B4-BE49-F238E27FC236}">
                <a16:creationId xmlns:a16="http://schemas.microsoft.com/office/drawing/2014/main" id="{361C261C-0204-4D0B-A28E-AE065BF2A877}"/>
              </a:ext>
            </a:extLst>
          </p:cNvPr>
          <p:cNvSpPr>
            <a:spLocks/>
          </p:cNvSpPr>
          <p:nvPr/>
        </p:nvSpPr>
        <p:spPr bwMode="auto">
          <a:xfrm>
            <a:off x="4914900" y="2617788"/>
            <a:ext cx="585788" cy="630237"/>
          </a:xfrm>
          <a:custGeom>
            <a:avLst/>
            <a:gdLst>
              <a:gd name="T0" fmla="*/ 859374809 w 369"/>
              <a:gd name="T1" fmla="*/ 642641147 h 397"/>
              <a:gd name="T2" fmla="*/ 786289421 w 369"/>
              <a:gd name="T3" fmla="*/ 428426902 h 397"/>
              <a:gd name="T4" fmla="*/ 929939244 w 369"/>
              <a:gd name="T5" fmla="*/ 355343107 h 397"/>
              <a:gd name="T6" fmla="*/ 929939244 w 369"/>
              <a:gd name="T7" fmla="*/ 284778676 h 397"/>
              <a:gd name="T8" fmla="*/ 786289421 w 369"/>
              <a:gd name="T9" fmla="*/ 214214245 h 397"/>
              <a:gd name="T10" fmla="*/ 645160551 w 369"/>
              <a:gd name="T11" fmla="*/ 214214245 h 397"/>
              <a:gd name="T12" fmla="*/ 572076751 w 369"/>
              <a:gd name="T13" fmla="*/ 141128862 h 397"/>
              <a:gd name="T14" fmla="*/ 572076751 w 369"/>
              <a:gd name="T15" fmla="*/ 70564431 h 397"/>
              <a:gd name="T16" fmla="*/ 216733622 w 369"/>
              <a:gd name="T17" fmla="*/ 0 h 397"/>
              <a:gd name="T18" fmla="*/ 0 w 369"/>
              <a:gd name="T19" fmla="*/ 214214245 h 397"/>
              <a:gd name="T20" fmla="*/ 143649823 w 369"/>
              <a:gd name="T21" fmla="*/ 428426902 h 397"/>
              <a:gd name="T22" fmla="*/ 357862493 w 369"/>
              <a:gd name="T23" fmla="*/ 786289374 h 397"/>
              <a:gd name="T24" fmla="*/ 357862493 w 369"/>
              <a:gd name="T25" fmla="*/ 1000503619 h 397"/>
              <a:gd name="T26" fmla="*/ 501512316 w 369"/>
              <a:gd name="T27" fmla="*/ 927418236 h 397"/>
              <a:gd name="T28" fmla="*/ 501512316 w 369"/>
              <a:gd name="T29" fmla="*/ 786289374 h 397"/>
              <a:gd name="T30" fmla="*/ 572076751 w 369"/>
              <a:gd name="T31" fmla="*/ 713205578 h 397"/>
              <a:gd name="T32" fmla="*/ 715724986 w 369"/>
              <a:gd name="T33" fmla="*/ 786289374 h 397"/>
              <a:gd name="T34" fmla="*/ 859374809 w 369"/>
              <a:gd name="T35" fmla="*/ 642641147 h 39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69" h="397">
                <a:moveTo>
                  <a:pt x="341" y="255"/>
                </a:moveTo>
                <a:lnTo>
                  <a:pt x="312" y="170"/>
                </a:lnTo>
                <a:lnTo>
                  <a:pt x="369" y="141"/>
                </a:lnTo>
                <a:lnTo>
                  <a:pt x="369" y="113"/>
                </a:lnTo>
                <a:lnTo>
                  <a:pt x="312" y="85"/>
                </a:lnTo>
                <a:lnTo>
                  <a:pt x="256" y="85"/>
                </a:lnTo>
                <a:lnTo>
                  <a:pt x="227" y="56"/>
                </a:lnTo>
                <a:lnTo>
                  <a:pt x="227" y="28"/>
                </a:lnTo>
                <a:lnTo>
                  <a:pt x="86" y="0"/>
                </a:lnTo>
                <a:lnTo>
                  <a:pt x="0" y="85"/>
                </a:lnTo>
                <a:lnTo>
                  <a:pt x="57" y="170"/>
                </a:lnTo>
                <a:lnTo>
                  <a:pt x="142" y="312"/>
                </a:lnTo>
                <a:lnTo>
                  <a:pt x="142" y="397"/>
                </a:lnTo>
                <a:lnTo>
                  <a:pt x="199" y="368"/>
                </a:lnTo>
                <a:lnTo>
                  <a:pt x="199" y="312"/>
                </a:lnTo>
                <a:lnTo>
                  <a:pt x="227" y="283"/>
                </a:lnTo>
                <a:lnTo>
                  <a:pt x="284" y="312"/>
                </a:lnTo>
                <a:lnTo>
                  <a:pt x="341" y="255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41" name="Freeform 697">
            <a:extLst>
              <a:ext uri="{FF2B5EF4-FFF2-40B4-BE49-F238E27FC236}">
                <a16:creationId xmlns:a16="http://schemas.microsoft.com/office/drawing/2014/main" id="{DE0A8AA3-D3C6-4F5B-A662-64041D146DE5}"/>
              </a:ext>
            </a:extLst>
          </p:cNvPr>
          <p:cNvSpPr>
            <a:spLocks/>
          </p:cNvSpPr>
          <p:nvPr/>
        </p:nvSpPr>
        <p:spPr bwMode="auto">
          <a:xfrm>
            <a:off x="3025775" y="2078038"/>
            <a:ext cx="1574800" cy="854075"/>
          </a:xfrm>
          <a:custGeom>
            <a:avLst/>
            <a:gdLst>
              <a:gd name="T0" fmla="*/ 2147483647 w 992"/>
              <a:gd name="T1" fmla="*/ 997981875 h 538"/>
              <a:gd name="T2" fmla="*/ 2147483647 w 992"/>
              <a:gd name="T3" fmla="*/ 856853125 h 538"/>
              <a:gd name="T4" fmla="*/ 2142132813 w 992"/>
              <a:gd name="T5" fmla="*/ 856853125 h 538"/>
              <a:gd name="T6" fmla="*/ 1927920325 w 992"/>
              <a:gd name="T7" fmla="*/ 713205013 h 538"/>
              <a:gd name="T8" fmla="*/ 1786791575 w 992"/>
              <a:gd name="T9" fmla="*/ 569555313 h 538"/>
              <a:gd name="T10" fmla="*/ 1214715313 w 992"/>
              <a:gd name="T11" fmla="*/ 355342825 h 538"/>
              <a:gd name="T12" fmla="*/ 927417500 w 992"/>
              <a:gd name="T13" fmla="*/ 355342825 h 538"/>
              <a:gd name="T14" fmla="*/ 642640638 w 992"/>
              <a:gd name="T15" fmla="*/ 0 h 538"/>
              <a:gd name="T16" fmla="*/ 357862188 w 992"/>
              <a:gd name="T17" fmla="*/ 0 h 538"/>
              <a:gd name="T18" fmla="*/ 0 w 992"/>
              <a:gd name="T19" fmla="*/ 284778450 h 538"/>
              <a:gd name="T20" fmla="*/ 284778450 w 992"/>
              <a:gd name="T21" fmla="*/ 428426563 h 538"/>
              <a:gd name="T22" fmla="*/ 428426563 w 992"/>
              <a:gd name="T23" fmla="*/ 642640638 h 538"/>
              <a:gd name="T24" fmla="*/ 713205013 w 992"/>
              <a:gd name="T25" fmla="*/ 713205013 h 538"/>
              <a:gd name="T26" fmla="*/ 927417500 w 992"/>
              <a:gd name="T27" fmla="*/ 927417500 h 538"/>
              <a:gd name="T28" fmla="*/ 1071067200 w 992"/>
              <a:gd name="T29" fmla="*/ 927417500 h 538"/>
              <a:gd name="T30" fmla="*/ 1355844063 w 992"/>
              <a:gd name="T31" fmla="*/ 1212195950 h 538"/>
              <a:gd name="T32" fmla="*/ 1570058138 w 992"/>
              <a:gd name="T33" fmla="*/ 1212195950 h 538"/>
              <a:gd name="T34" fmla="*/ 2001004063 w 992"/>
              <a:gd name="T35" fmla="*/ 1355844063 h 538"/>
              <a:gd name="T36" fmla="*/ 2147483647 w 992"/>
              <a:gd name="T37" fmla="*/ 1285279688 h 538"/>
              <a:gd name="T38" fmla="*/ 2147483647 w 992"/>
              <a:gd name="T39" fmla="*/ 1141631575 h 538"/>
              <a:gd name="T40" fmla="*/ 2147483647 w 992"/>
              <a:gd name="T41" fmla="*/ 997981875 h 53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992" h="538">
                <a:moveTo>
                  <a:pt x="935" y="396"/>
                </a:moveTo>
                <a:lnTo>
                  <a:pt x="907" y="340"/>
                </a:lnTo>
                <a:lnTo>
                  <a:pt x="850" y="340"/>
                </a:lnTo>
                <a:lnTo>
                  <a:pt x="765" y="283"/>
                </a:lnTo>
                <a:lnTo>
                  <a:pt x="709" y="226"/>
                </a:lnTo>
                <a:lnTo>
                  <a:pt x="482" y="141"/>
                </a:lnTo>
                <a:lnTo>
                  <a:pt x="368" y="141"/>
                </a:lnTo>
                <a:lnTo>
                  <a:pt x="255" y="0"/>
                </a:lnTo>
                <a:lnTo>
                  <a:pt x="142" y="0"/>
                </a:lnTo>
                <a:lnTo>
                  <a:pt x="0" y="113"/>
                </a:lnTo>
                <a:lnTo>
                  <a:pt x="113" y="170"/>
                </a:lnTo>
                <a:lnTo>
                  <a:pt x="170" y="255"/>
                </a:lnTo>
                <a:lnTo>
                  <a:pt x="283" y="283"/>
                </a:lnTo>
                <a:lnTo>
                  <a:pt x="368" y="368"/>
                </a:lnTo>
                <a:lnTo>
                  <a:pt x="425" y="368"/>
                </a:lnTo>
                <a:lnTo>
                  <a:pt x="538" y="481"/>
                </a:lnTo>
                <a:lnTo>
                  <a:pt x="623" y="481"/>
                </a:lnTo>
                <a:lnTo>
                  <a:pt x="794" y="538"/>
                </a:lnTo>
                <a:lnTo>
                  <a:pt x="992" y="510"/>
                </a:lnTo>
                <a:lnTo>
                  <a:pt x="907" y="453"/>
                </a:lnTo>
                <a:lnTo>
                  <a:pt x="935" y="396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42" name="Freeform 699">
            <a:extLst>
              <a:ext uri="{FF2B5EF4-FFF2-40B4-BE49-F238E27FC236}">
                <a16:creationId xmlns:a16="http://schemas.microsoft.com/office/drawing/2014/main" id="{1C3CCF7E-95B9-4225-8938-DEE3B2781EF5}"/>
              </a:ext>
            </a:extLst>
          </p:cNvPr>
          <p:cNvSpPr>
            <a:spLocks/>
          </p:cNvSpPr>
          <p:nvPr/>
        </p:nvSpPr>
        <p:spPr bwMode="auto">
          <a:xfrm>
            <a:off x="3025775" y="3157538"/>
            <a:ext cx="3375025" cy="1844675"/>
          </a:xfrm>
          <a:custGeom>
            <a:avLst/>
            <a:gdLst>
              <a:gd name="T0" fmla="*/ 2147483647 w 2126"/>
              <a:gd name="T1" fmla="*/ 856853125 h 1162"/>
              <a:gd name="T2" fmla="*/ 2147483647 w 2126"/>
              <a:gd name="T3" fmla="*/ 1214715313 h 1162"/>
              <a:gd name="T4" fmla="*/ 2147483647 w 2126"/>
              <a:gd name="T5" fmla="*/ 1428929388 h 1162"/>
              <a:gd name="T6" fmla="*/ 2147483647 w 2126"/>
              <a:gd name="T7" fmla="*/ 1857355950 h 1162"/>
              <a:gd name="T8" fmla="*/ 2147483647 w 2126"/>
              <a:gd name="T9" fmla="*/ 1927920325 h 1162"/>
              <a:gd name="T10" fmla="*/ 2147483647 w 2126"/>
              <a:gd name="T11" fmla="*/ 1713706250 h 1162"/>
              <a:gd name="T12" fmla="*/ 2147483647 w 2126"/>
              <a:gd name="T13" fmla="*/ 2147483647 h 1162"/>
              <a:gd name="T14" fmla="*/ 2147483647 w 2126"/>
              <a:gd name="T15" fmla="*/ 2147483647 h 1162"/>
              <a:gd name="T16" fmla="*/ 2147483647 w 2126"/>
              <a:gd name="T17" fmla="*/ 2147483647 h 1162"/>
              <a:gd name="T18" fmla="*/ 2147483647 w 2126"/>
              <a:gd name="T19" fmla="*/ 2147483647 h 1162"/>
              <a:gd name="T20" fmla="*/ 2147483647 w 2126"/>
              <a:gd name="T21" fmla="*/ 2147483647 h 1162"/>
              <a:gd name="T22" fmla="*/ 2147483647 w 2126"/>
              <a:gd name="T23" fmla="*/ 2147483647 h 1162"/>
              <a:gd name="T24" fmla="*/ 2147483647 w 2126"/>
              <a:gd name="T25" fmla="*/ 2147483647 h 1162"/>
              <a:gd name="T26" fmla="*/ 2147483647 w 2126"/>
              <a:gd name="T27" fmla="*/ 2147483647 h 1162"/>
              <a:gd name="T28" fmla="*/ 2071568438 w 2126"/>
              <a:gd name="T29" fmla="*/ 2147483647 h 1162"/>
              <a:gd name="T30" fmla="*/ 1857355950 w 2126"/>
              <a:gd name="T31" fmla="*/ 2147483647 h 1162"/>
              <a:gd name="T32" fmla="*/ 1499493763 w 2126"/>
              <a:gd name="T33" fmla="*/ 2147483647 h 1162"/>
              <a:gd name="T34" fmla="*/ 1355844063 w 2126"/>
              <a:gd name="T35" fmla="*/ 2147483647 h 1162"/>
              <a:gd name="T36" fmla="*/ 1141631575 w 2126"/>
              <a:gd name="T37" fmla="*/ 2147483647 h 1162"/>
              <a:gd name="T38" fmla="*/ 1071067200 w 2126"/>
              <a:gd name="T39" fmla="*/ 1927920325 h 1162"/>
              <a:gd name="T40" fmla="*/ 713205013 w 2126"/>
              <a:gd name="T41" fmla="*/ 1643141875 h 1162"/>
              <a:gd name="T42" fmla="*/ 284778450 w 2126"/>
              <a:gd name="T43" fmla="*/ 1713706250 h 1162"/>
              <a:gd name="T44" fmla="*/ 70564375 w 2126"/>
              <a:gd name="T45" fmla="*/ 1358365013 h 1162"/>
              <a:gd name="T46" fmla="*/ 141128750 w 2126"/>
              <a:gd name="T47" fmla="*/ 927417500 h 1162"/>
              <a:gd name="T48" fmla="*/ 284778450 w 2126"/>
              <a:gd name="T49" fmla="*/ 713205013 h 1162"/>
              <a:gd name="T50" fmla="*/ 498990938 w 2126"/>
              <a:gd name="T51" fmla="*/ 786288750 h 1162"/>
              <a:gd name="T52" fmla="*/ 786288750 w 2126"/>
              <a:gd name="T53" fmla="*/ 786288750 h 1162"/>
              <a:gd name="T54" fmla="*/ 856853125 w 2126"/>
              <a:gd name="T55" fmla="*/ 428426563 h 1162"/>
              <a:gd name="T56" fmla="*/ 1141631575 w 2126"/>
              <a:gd name="T57" fmla="*/ 0 h 1162"/>
              <a:gd name="T58" fmla="*/ 1713706250 w 2126"/>
              <a:gd name="T59" fmla="*/ 143649700 h 1162"/>
              <a:gd name="T60" fmla="*/ 2071568438 w 2126"/>
              <a:gd name="T61" fmla="*/ 284778450 h 1162"/>
              <a:gd name="T62" fmla="*/ 2147483647 w 2126"/>
              <a:gd name="T63" fmla="*/ 143649700 h 1162"/>
              <a:gd name="T64" fmla="*/ 2147483647 w 2126"/>
              <a:gd name="T65" fmla="*/ 214214075 h 1162"/>
              <a:gd name="T66" fmla="*/ 2147483647 w 2126"/>
              <a:gd name="T67" fmla="*/ 70564375 h 1162"/>
              <a:gd name="T68" fmla="*/ 2147483647 w 2126"/>
              <a:gd name="T69" fmla="*/ 357862188 h 1162"/>
              <a:gd name="T70" fmla="*/ 2147483647 w 2126"/>
              <a:gd name="T71" fmla="*/ 572076263 h 1162"/>
              <a:gd name="T72" fmla="*/ 2147483647 w 2126"/>
              <a:gd name="T73" fmla="*/ 572076263 h 1162"/>
              <a:gd name="T74" fmla="*/ 2147483647 w 2126"/>
              <a:gd name="T75" fmla="*/ 642640638 h 116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126" h="1162">
                <a:moveTo>
                  <a:pt x="1757" y="255"/>
                </a:moveTo>
                <a:lnTo>
                  <a:pt x="1672" y="340"/>
                </a:lnTo>
                <a:lnTo>
                  <a:pt x="1701" y="425"/>
                </a:lnTo>
                <a:lnTo>
                  <a:pt x="1644" y="482"/>
                </a:lnTo>
                <a:lnTo>
                  <a:pt x="1672" y="539"/>
                </a:lnTo>
                <a:lnTo>
                  <a:pt x="1531" y="567"/>
                </a:lnTo>
                <a:lnTo>
                  <a:pt x="1616" y="709"/>
                </a:lnTo>
                <a:lnTo>
                  <a:pt x="1672" y="737"/>
                </a:lnTo>
                <a:lnTo>
                  <a:pt x="1701" y="709"/>
                </a:lnTo>
                <a:lnTo>
                  <a:pt x="1701" y="765"/>
                </a:lnTo>
                <a:lnTo>
                  <a:pt x="1871" y="765"/>
                </a:lnTo>
                <a:lnTo>
                  <a:pt x="2013" y="680"/>
                </a:lnTo>
                <a:lnTo>
                  <a:pt x="2126" y="822"/>
                </a:lnTo>
                <a:lnTo>
                  <a:pt x="2013" y="907"/>
                </a:lnTo>
                <a:lnTo>
                  <a:pt x="1928" y="935"/>
                </a:lnTo>
                <a:lnTo>
                  <a:pt x="1843" y="1049"/>
                </a:lnTo>
                <a:lnTo>
                  <a:pt x="1786" y="1106"/>
                </a:lnTo>
                <a:lnTo>
                  <a:pt x="1786" y="1162"/>
                </a:lnTo>
                <a:lnTo>
                  <a:pt x="1616" y="1077"/>
                </a:lnTo>
                <a:lnTo>
                  <a:pt x="1559" y="1106"/>
                </a:lnTo>
                <a:lnTo>
                  <a:pt x="1361" y="992"/>
                </a:lnTo>
                <a:lnTo>
                  <a:pt x="1247" y="992"/>
                </a:lnTo>
                <a:lnTo>
                  <a:pt x="1219" y="1020"/>
                </a:lnTo>
                <a:lnTo>
                  <a:pt x="1190" y="992"/>
                </a:lnTo>
                <a:lnTo>
                  <a:pt x="1049" y="992"/>
                </a:lnTo>
                <a:lnTo>
                  <a:pt x="1020" y="935"/>
                </a:lnTo>
                <a:lnTo>
                  <a:pt x="907" y="935"/>
                </a:lnTo>
                <a:lnTo>
                  <a:pt x="907" y="1020"/>
                </a:lnTo>
                <a:lnTo>
                  <a:pt x="850" y="1020"/>
                </a:lnTo>
                <a:lnTo>
                  <a:pt x="822" y="1077"/>
                </a:lnTo>
                <a:lnTo>
                  <a:pt x="794" y="1134"/>
                </a:lnTo>
                <a:lnTo>
                  <a:pt x="737" y="1106"/>
                </a:lnTo>
                <a:lnTo>
                  <a:pt x="709" y="1134"/>
                </a:lnTo>
                <a:lnTo>
                  <a:pt x="595" y="1077"/>
                </a:lnTo>
                <a:lnTo>
                  <a:pt x="595" y="1049"/>
                </a:lnTo>
                <a:lnTo>
                  <a:pt x="538" y="1020"/>
                </a:lnTo>
                <a:lnTo>
                  <a:pt x="510" y="935"/>
                </a:lnTo>
                <a:lnTo>
                  <a:pt x="453" y="879"/>
                </a:lnTo>
                <a:lnTo>
                  <a:pt x="453" y="822"/>
                </a:lnTo>
                <a:lnTo>
                  <a:pt x="425" y="765"/>
                </a:lnTo>
                <a:lnTo>
                  <a:pt x="397" y="680"/>
                </a:lnTo>
                <a:lnTo>
                  <a:pt x="283" y="652"/>
                </a:lnTo>
                <a:lnTo>
                  <a:pt x="170" y="709"/>
                </a:lnTo>
                <a:lnTo>
                  <a:pt x="113" y="680"/>
                </a:lnTo>
                <a:lnTo>
                  <a:pt x="28" y="624"/>
                </a:lnTo>
                <a:lnTo>
                  <a:pt x="28" y="539"/>
                </a:lnTo>
                <a:lnTo>
                  <a:pt x="0" y="482"/>
                </a:lnTo>
                <a:lnTo>
                  <a:pt x="56" y="368"/>
                </a:lnTo>
                <a:lnTo>
                  <a:pt x="85" y="283"/>
                </a:lnTo>
                <a:lnTo>
                  <a:pt x="113" y="283"/>
                </a:lnTo>
                <a:lnTo>
                  <a:pt x="170" y="283"/>
                </a:lnTo>
                <a:lnTo>
                  <a:pt x="198" y="312"/>
                </a:lnTo>
                <a:lnTo>
                  <a:pt x="255" y="283"/>
                </a:lnTo>
                <a:lnTo>
                  <a:pt x="312" y="312"/>
                </a:lnTo>
                <a:lnTo>
                  <a:pt x="312" y="170"/>
                </a:lnTo>
                <a:lnTo>
                  <a:pt x="340" y="170"/>
                </a:lnTo>
                <a:lnTo>
                  <a:pt x="340" y="85"/>
                </a:lnTo>
                <a:lnTo>
                  <a:pt x="453" y="0"/>
                </a:lnTo>
                <a:lnTo>
                  <a:pt x="623" y="28"/>
                </a:lnTo>
                <a:lnTo>
                  <a:pt x="680" y="57"/>
                </a:lnTo>
                <a:lnTo>
                  <a:pt x="737" y="57"/>
                </a:lnTo>
                <a:lnTo>
                  <a:pt x="822" y="113"/>
                </a:lnTo>
                <a:lnTo>
                  <a:pt x="850" y="57"/>
                </a:lnTo>
                <a:lnTo>
                  <a:pt x="992" y="57"/>
                </a:lnTo>
                <a:lnTo>
                  <a:pt x="1105" y="57"/>
                </a:lnTo>
                <a:lnTo>
                  <a:pt x="1134" y="85"/>
                </a:lnTo>
                <a:lnTo>
                  <a:pt x="1162" y="28"/>
                </a:lnTo>
                <a:lnTo>
                  <a:pt x="1276" y="28"/>
                </a:lnTo>
                <a:lnTo>
                  <a:pt x="1332" y="57"/>
                </a:lnTo>
                <a:lnTo>
                  <a:pt x="1332" y="142"/>
                </a:lnTo>
                <a:lnTo>
                  <a:pt x="1389" y="170"/>
                </a:lnTo>
                <a:lnTo>
                  <a:pt x="1389" y="227"/>
                </a:lnTo>
                <a:lnTo>
                  <a:pt x="1474" y="255"/>
                </a:lnTo>
                <a:lnTo>
                  <a:pt x="1559" y="227"/>
                </a:lnTo>
                <a:lnTo>
                  <a:pt x="1616" y="255"/>
                </a:lnTo>
                <a:lnTo>
                  <a:pt x="1757" y="255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43" name="Freeform 701">
            <a:extLst>
              <a:ext uri="{FF2B5EF4-FFF2-40B4-BE49-F238E27FC236}">
                <a16:creationId xmlns:a16="http://schemas.microsoft.com/office/drawing/2014/main" id="{9C2963BF-66F5-4ABD-82E9-9BE7477DC366}"/>
              </a:ext>
            </a:extLst>
          </p:cNvPr>
          <p:cNvSpPr>
            <a:spLocks/>
          </p:cNvSpPr>
          <p:nvPr/>
        </p:nvSpPr>
        <p:spPr bwMode="auto">
          <a:xfrm>
            <a:off x="2709863" y="2257425"/>
            <a:ext cx="2430462" cy="1395413"/>
          </a:xfrm>
          <a:custGeom>
            <a:avLst/>
            <a:gdLst>
              <a:gd name="T0" fmla="*/ 2147483647 w 1531"/>
              <a:gd name="T1" fmla="*/ 713203169 h 879"/>
              <a:gd name="T2" fmla="*/ 2147483647 w 1531"/>
              <a:gd name="T3" fmla="*/ 428426409 h 879"/>
              <a:gd name="T4" fmla="*/ 2147483647 w 1531"/>
              <a:gd name="T5" fmla="*/ 357862059 h 879"/>
              <a:gd name="T6" fmla="*/ 2147483647 w 1531"/>
              <a:gd name="T7" fmla="*/ 428426409 h 879"/>
              <a:gd name="T8" fmla="*/ 2147483647 w 1531"/>
              <a:gd name="T9" fmla="*/ 572074470 h 879"/>
              <a:gd name="T10" fmla="*/ 2147483647 w 1531"/>
              <a:gd name="T11" fmla="*/ 572074470 h 879"/>
              <a:gd name="T12" fmla="*/ 2147483647 w 1531"/>
              <a:gd name="T13" fmla="*/ 713203169 h 879"/>
              <a:gd name="T14" fmla="*/ 2147483647 w 1531"/>
              <a:gd name="T15" fmla="*/ 856852818 h 879"/>
              <a:gd name="T16" fmla="*/ 2147483647 w 1531"/>
              <a:gd name="T17" fmla="*/ 1000500879 h 879"/>
              <a:gd name="T18" fmla="*/ 2147483647 w 1531"/>
              <a:gd name="T19" fmla="*/ 1071065229 h 879"/>
              <a:gd name="T20" fmla="*/ 2071568011 w 1531"/>
              <a:gd name="T21" fmla="*/ 927417168 h 879"/>
              <a:gd name="T22" fmla="*/ 1857353980 w 1531"/>
              <a:gd name="T23" fmla="*/ 927417168 h 879"/>
              <a:gd name="T24" fmla="*/ 1572577176 w 1531"/>
              <a:gd name="T25" fmla="*/ 642638820 h 879"/>
              <a:gd name="T26" fmla="*/ 1428927506 w 1531"/>
              <a:gd name="T27" fmla="*/ 642638820 h 879"/>
              <a:gd name="T28" fmla="*/ 1214715063 w 1531"/>
              <a:gd name="T29" fmla="*/ 428426409 h 879"/>
              <a:gd name="T30" fmla="*/ 929936671 w 1531"/>
              <a:gd name="T31" fmla="*/ 357862059 h 879"/>
              <a:gd name="T32" fmla="*/ 786288588 w 1531"/>
              <a:gd name="T33" fmla="*/ 143648061 h 879"/>
              <a:gd name="T34" fmla="*/ 501510197 w 1531"/>
              <a:gd name="T35" fmla="*/ 0 h 879"/>
              <a:gd name="T36" fmla="*/ 428426474 w 1531"/>
              <a:gd name="T37" fmla="*/ 70564350 h 879"/>
              <a:gd name="T38" fmla="*/ 287297753 w 1531"/>
              <a:gd name="T39" fmla="*/ 0 h 879"/>
              <a:gd name="T40" fmla="*/ 214212443 w 1531"/>
              <a:gd name="T41" fmla="*/ 70564350 h 879"/>
              <a:gd name="T42" fmla="*/ 143648083 w 1531"/>
              <a:gd name="T43" fmla="*/ 0 h 879"/>
              <a:gd name="T44" fmla="*/ 0 w 1531"/>
              <a:gd name="T45" fmla="*/ 70564350 h 879"/>
              <a:gd name="T46" fmla="*/ 0 w 1531"/>
              <a:gd name="T47" fmla="*/ 214212411 h 879"/>
              <a:gd name="T48" fmla="*/ 143648083 w 1531"/>
              <a:gd name="T49" fmla="*/ 284776760 h 879"/>
              <a:gd name="T50" fmla="*/ 214212443 w 1531"/>
              <a:gd name="T51" fmla="*/ 357862059 h 879"/>
              <a:gd name="T52" fmla="*/ 143648083 w 1531"/>
              <a:gd name="T53" fmla="*/ 498990759 h 879"/>
              <a:gd name="T54" fmla="*/ 287297753 w 1531"/>
              <a:gd name="T55" fmla="*/ 642638820 h 879"/>
              <a:gd name="T56" fmla="*/ 357862114 w 1531"/>
              <a:gd name="T57" fmla="*/ 786288468 h 879"/>
              <a:gd name="T58" fmla="*/ 501510197 w 1531"/>
              <a:gd name="T59" fmla="*/ 856852818 h 879"/>
              <a:gd name="T60" fmla="*/ 572074557 w 1531"/>
              <a:gd name="T61" fmla="*/ 1000500879 h 879"/>
              <a:gd name="T62" fmla="*/ 501510197 w 1531"/>
              <a:gd name="T63" fmla="*/ 1214714877 h 879"/>
              <a:gd name="T64" fmla="*/ 572074557 w 1531"/>
              <a:gd name="T65" fmla="*/ 1285279227 h 879"/>
              <a:gd name="T66" fmla="*/ 572074557 w 1531"/>
              <a:gd name="T67" fmla="*/ 1643141286 h 879"/>
              <a:gd name="T68" fmla="*/ 715724228 w 1531"/>
              <a:gd name="T69" fmla="*/ 1857353697 h 879"/>
              <a:gd name="T70" fmla="*/ 715724228 w 1531"/>
              <a:gd name="T71" fmla="*/ 2142132045 h 879"/>
              <a:gd name="T72" fmla="*/ 929936671 w 1531"/>
              <a:gd name="T73" fmla="*/ 2142132045 h 879"/>
              <a:gd name="T74" fmla="*/ 1000501032 w 1531"/>
              <a:gd name="T75" fmla="*/ 2147483647 h 879"/>
              <a:gd name="T76" fmla="*/ 1144150702 w 1531"/>
              <a:gd name="T77" fmla="*/ 2142132045 h 879"/>
              <a:gd name="T78" fmla="*/ 1287798785 w 1531"/>
              <a:gd name="T79" fmla="*/ 2147483647 h 879"/>
              <a:gd name="T80" fmla="*/ 1287798785 w 1531"/>
              <a:gd name="T81" fmla="*/ 1857353697 h 879"/>
              <a:gd name="T82" fmla="*/ 1358363146 w 1531"/>
              <a:gd name="T83" fmla="*/ 1857353697 h 879"/>
              <a:gd name="T84" fmla="*/ 1358363146 w 1531"/>
              <a:gd name="T85" fmla="*/ 1643141286 h 879"/>
              <a:gd name="T86" fmla="*/ 1643141537 w 1531"/>
              <a:gd name="T87" fmla="*/ 1428927288 h 879"/>
              <a:gd name="T88" fmla="*/ 2071568011 w 1531"/>
              <a:gd name="T89" fmla="*/ 1499491638 h 879"/>
              <a:gd name="T90" fmla="*/ 2147483647 w 1531"/>
              <a:gd name="T91" fmla="*/ 1572576937 h 879"/>
              <a:gd name="T92" fmla="*/ 2147483647 w 1531"/>
              <a:gd name="T93" fmla="*/ 1572576937 h 879"/>
              <a:gd name="T94" fmla="*/ 2147483647 w 1531"/>
              <a:gd name="T95" fmla="*/ 1713705636 h 879"/>
              <a:gd name="T96" fmla="*/ 2147483647 w 1531"/>
              <a:gd name="T97" fmla="*/ 1572576937 h 879"/>
              <a:gd name="T98" fmla="*/ 2147483647 w 1531"/>
              <a:gd name="T99" fmla="*/ 1572576937 h 879"/>
              <a:gd name="T100" fmla="*/ 2147483647 w 1531"/>
              <a:gd name="T101" fmla="*/ 1643141286 h 879"/>
              <a:gd name="T102" fmla="*/ 2147483647 w 1531"/>
              <a:gd name="T103" fmla="*/ 1499491638 h 879"/>
              <a:gd name="T104" fmla="*/ 2147483647 w 1531"/>
              <a:gd name="T105" fmla="*/ 1499491638 h 879"/>
              <a:gd name="T106" fmla="*/ 2147483647 w 1531"/>
              <a:gd name="T107" fmla="*/ 1572576937 h 879"/>
              <a:gd name="T108" fmla="*/ 2147483647 w 1531"/>
              <a:gd name="T109" fmla="*/ 1358362938 h 879"/>
              <a:gd name="T110" fmla="*/ 2147483647 w 1531"/>
              <a:gd name="T111" fmla="*/ 786288468 h 879"/>
              <a:gd name="T112" fmla="*/ 2147483647 w 1531"/>
              <a:gd name="T113" fmla="*/ 713203169 h 87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531" h="879">
                <a:moveTo>
                  <a:pt x="1418" y="283"/>
                </a:moveTo>
                <a:lnTo>
                  <a:pt x="1219" y="170"/>
                </a:lnTo>
                <a:lnTo>
                  <a:pt x="936" y="142"/>
                </a:lnTo>
                <a:lnTo>
                  <a:pt x="965" y="170"/>
                </a:lnTo>
                <a:lnTo>
                  <a:pt x="1049" y="227"/>
                </a:lnTo>
                <a:lnTo>
                  <a:pt x="1106" y="227"/>
                </a:lnTo>
                <a:lnTo>
                  <a:pt x="1134" y="283"/>
                </a:lnTo>
                <a:lnTo>
                  <a:pt x="1106" y="340"/>
                </a:lnTo>
                <a:lnTo>
                  <a:pt x="1191" y="397"/>
                </a:lnTo>
                <a:lnTo>
                  <a:pt x="993" y="425"/>
                </a:lnTo>
                <a:lnTo>
                  <a:pt x="822" y="368"/>
                </a:lnTo>
                <a:lnTo>
                  <a:pt x="737" y="368"/>
                </a:lnTo>
                <a:lnTo>
                  <a:pt x="624" y="255"/>
                </a:lnTo>
                <a:lnTo>
                  <a:pt x="567" y="255"/>
                </a:lnTo>
                <a:lnTo>
                  <a:pt x="482" y="170"/>
                </a:lnTo>
                <a:lnTo>
                  <a:pt x="369" y="142"/>
                </a:lnTo>
                <a:lnTo>
                  <a:pt x="312" y="57"/>
                </a:lnTo>
                <a:lnTo>
                  <a:pt x="199" y="0"/>
                </a:lnTo>
                <a:lnTo>
                  <a:pt x="170" y="28"/>
                </a:lnTo>
                <a:lnTo>
                  <a:pt x="114" y="0"/>
                </a:lnTo>
                <a:lnTo>
                  <a:pt x="85" y="28"/>
                </a:lnTo>
                <a:lnTo>
                  <a:pt x="57" y="0"/>
                </a:lnTo>
                <a:lnTo>
                  <a:pt x="0" y="28"/>
                </a:lnTo>
                <a:lnTo>
                  <a:pt x="0" y="85"/>
                </a:lnTo>
                <a:lnTo>
                  <a:pt x="57" y="113"/>
                </a:lnTo>
                <a:lnTo>
                  <a:pt x="85" y="142"/>
                </a:lnTo>
                <a:lnTo>
                  <a:pt x="57" y="198"/>
                </a:lnTo>
                <a:lnTo>
                  <a:pt x="114" y="255"/>
                </a:lnTo>
                <a:lnTo>
                  <a:pt x="142" y="312"/>
                </a:lnTo>
                <a:lnTo>
                  <a:pt x="199" y="340"/>
                </a:lnTo>
                <a:lnTo>
                  <a:pt x="227" y="397"/>
                </a:lnTo>
                <a:lnTo>
                  <a:pt x="199" y="482"/>
                </a:lnTo>
                <a:lnTo>
                  <a:pt x="227" y="510"/>
                </a:lnTo>
                <a:lnTo>
                  <a:pt x="227" y="652"/>
                </a:lnTo>
                <a:lnTo>
                  <a:pt x="284" y="737"/>
                </a:lnTo>
                <a:lnTo>
                  <a:pt x="284" y="850"/>
                </a:lnTo>
                <a:lnTo>
                  <a:pt x="369" y="850"/>
                </a:lnTo>
                <a:lnTo>
                  <a:pt x="397" y="879"/>
                </a:lnTo>
                <a:lnTo>
                  <a:pt x="454" y="850"/>
                </a:lnTo>
                <a:lnTo>
                  <a:pt x="511" y="879"/>
                </a:lnTo>
                <a:lnTo>
                  <a:pt x="511" y="737"/>
                </a:lnTo>
                <a:lnTo>
                  <a:pt x="539" y="737"/>
                </a:lnTo>
                <a:lnTo>
                  <a:pt x="539" y="652"/>
                </a:lnTo>
                <a:lnTo>
                  <a:pt x="652" y="567"/>
                </a:lnTo>
                <a:lnTo>
                  <a:pt x="822" y="595"/>
                </a:lnTo>
                <a:lnTo>
                  <a:pt x="879" y="624"/>
                </a:lnTo>
                <a:lnTo>
                  <a:pt x="936" y="624"/>
                </a:lnTo>
                <a:lnTo>
                  <a:pt x="1021" y="680"/>
                </a:lnTo>
                <a:lnTo>
                  <a:pt x="1049" y="624"/>
                </a:lnTo>
                <a:lnTo>
                  <a:pt x="1304" y="624"/>
                </a:lnTo>
                <a:lnTo>
                  <a:pt x="1333" y="652"/>
                </a:lnTo>
                <a:lnTo>
                  <a:pt x="1361" y="595"/>
                </a:lnTo>
                <a:lnTo>
                  <a:pt x="1475" y="595"/>
                </a:lnTo>
                <a:lnTo>
                  <a:pt x="1531" y="624"/>
                </a:lnTo>
                <a:lnTo>
                  <a:pt x="1531" y="539"/>
                </a:lnTo>
                <a:lnTo>
                  <a:pt x="1389" y="312"/>
                </a:lnTo>
                <a:lnTo>
                  <a:pt x="1418" y="283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44" name="Freeform 702">
            <a:extLst>
              <a:ext uri="{FF2B5EF4-FFF2-40B4-BE49-F238E27FC236}">
                <a16:creationId xmlns:a16="http://schemas.microsoft.com/office/drawing/2014/main" id="{1285CDAC-6BF9-4B0D-B7E2-0726AFAB6788}"/>
              </a:ext>
            </a:extLst>
          </p:cNvPr>
          <p:cNvSpPr>
            <a:spLocks/>
          </p:cNvSpPr>
          <p:nvPr/>
        </p:nvSpPr>
        <p:spPr bwMode="auto">
          <a:xfrm>
            <a:off x="1179513" y="2212975"/>
            <a:ext cx="1981200" cy="1754188"/>
          </a:xfrm>
          <a:custGeom>
            <a:avLst/>
            <a:gdLst>
              <a:gd name="T0" fmla="*/ 2147483647 w 1248"/>
              <a:gd name="T1" fmla="*/ 214212426 h 1105"/>
              <a:gd name="T2" fmla="*/ 2147483647 w 1248"/>
              <a:gd name="T3" fmla="*/ 284776781 h 1105"/>
              <a:gd name="T4" fmla="*/ 2147483647 w 1248"/>
              <a:gd name="T5" fmla="*/ 355341136 h 1105"/>
              <a:gd name="T6" fmla="*/ 2147483647 w 1248"/>
              <a:gd name="T7" fmla="*/ 428426440 h 1105"/>
              <a:gd name="T8" fmla="*/ 2147483647 w 1248"/>
              <a:gd name="T9" fmla="*/ 569555150 h 1105"/>
              <a:gd name="T10" fmla="*/ 2147483647 w 1248"/>
              <a:gd name="T11" fmla="*/ 713203222 h 1105"/>
              <a:gd name="T12" fmla="*/ 2147483647 w 1248"/>
              <a:gd name="T13" fmla="*/ 856852881 h 1105"/>
              <a:gd name="T14" fmla="*/ 2147483647 w 1248"/>
              <a:gd name="T15" fmla="*/ 927417236 h 1105"/>
              <a:gd name="T16" fmla="*/ 2147483647 w 1248"/>
              <a:gd name="T17" fmla="*/ 1071065307 h 1105"/>
              <a:gd name="T18" fmla="*/ 2147483647 w 1248"/>
              <a:gd name="T19" fmla="*/ 1285279321 h 1105"/>
              <a:gd name="T20" fmla="*/ 2147483647 w 1248"/>
              <a:gd name="T21" fmla="*/ 1355843676 h 1105"/>
              <a:gd name="T22" fmla="*/ 2147483647 w 1248"/>
              <a:gd name="T23" fmla="*/ 1713705762 h 1105"/>
              <a:gd name="T24" fmla="*/ 2147483647 w 1248"/>
              <a:gd name="T25" fmla="*/ 1927918188 h 1105"/>
              <a:gd name="T26" fmla="*/ 2147483647 w 1248"/>
              <a:gd name="T27" fmla="*/ 2147483647 h 1105"/>
              <a:gd name="T28" fmla="*/ 2147483647 w 1248"/>
              <a:gd name="T29" fmla="*/ 2147483647 h 1105"/>
              <a:gd name="T30" fmla="*/ 2147483647 w 1248"/>
              <a:gd name="T31" fmla="*/ 2147483647 h 1105"/>
              <a:gd name="T32" fmla="*/ 2147483647 w 1248"/>
              <a:gd name="T33" fmla="*/ 2147483647 h 1105"/>
              <a:gd name="T34" fmla="*/ 2147483647 w 1248"/>
              <a:gd name="T35" fmla="*/ 2147483647 h 1105"/>
              <a:gd name="T36" fmla="*/ 1930439688 w 1248"/>
              <a:gd name="T37" fmla="*/ 2147483647 h 1105"/>
              <a:gd name="T38" fmla="*/ 1859875313 w 1248"/>
              <a:gd name="T39" fmla="*/ 2142132202 h 1105"/>
              <a:gd name="T40" fmla="*/ 1572577500 w 1248"/>
              <a:gd name="T41" fmla="*/ 2142132202 h 1105"/>
              <a:gd name="T42" fmla="*/ 1502013125 w 1248"/>
              <a:gd name="T43" fmla="*/ 2147483647 h 1105"/>
              <a:gd name="T44" fmla="*/ 1287800638 w 1248"/>
              <a:gd name="T45" fmla="*/ 2071567847 h 1105"/>
              <a:gd name="T46" fmla="*/ 1144150938 w 1248"/>
              <a:gd name="T47" fmla="*/ 2071567847 h 1105"/>
              <a:gd name="T48" fmla="*/ 786288750 w 1248"/>
              <a:gd name="T49" fmla="*/ 1857353833 h 1105"/>
              <a:gd name="T50" fmla="*/ 715724375 w 1248"/>
              <a:gd name="T51" fmla="*/ 1784270116 h 1105"/>
              <a:gd name="T52" fmla="*/ 143649700 w 1248"/>
              <a:gd name="T53" fmla="*/ 1428927393 h 1105"/>
              <a:gd name="T54" fmla="*/ 0 w 1248"/>
              <a:gd name="T55" fmla="*/ 997981591 h 1105"/>
              <a:gd name="T56" fmla="*/ 214214075 w 1248"/>
              <a:gd name="T57" fmla="*/ 927417236 h 1105"/>
              <a:gd name="T58" fmla="*/ 287297813 w 1248"/>
              <a:gd name="T59" fmla="*/ 856852881 h 1105"/>
              <a:gd name="T60" fmla="*/ 430947513 w 1248"/>
              <a:gd name="T61" fmla="*/ 856852881 h 1105"/>
              <a:gd name="T62" fmla="*/ 572076263 w 1248"/>
              <a:gd name="T63" fmla="*/ 783767577 h 1105"/>
              <a:gd name="T64" fmla="*/ 572076263 w 1248"/>
              <a:gd name="T65" fmla="*/ 569555150 h 1105"/>
              <a:gd name="T66" fmla="*/ 1073586563 w 1248"/>
              <a:gd name="T67" fmla="*/ 284776781 h 1105"/>
              <a:gd name="T68" fmla="*/ 1358365013 w 1248"/>
              <a:gd name="T69" fmla="*/ 214212426 h 1105"/>
              <a:gd name="T70" fmla="*/ 1502013125 w 1248"/>
              <a:gd name="T71" fmla="*/ 214212426 h 1105"/>
              <a:gd name="T72" fmla="*/ 1643141875 w 1248"/>
              <a:gd name="T73" fmla="*/ 214212426 h 1105"/>
              <a:gd name="T74" fmla="*/ 1643141875 w 1248"/>
              <a:gd name="T75" fmla="*/ 70564355 h 1105"/>
              <a:gd name="T76" fmla="*/ 1786791575 w 1248"/>
              <a:gd name="T77" fmla="*/ 0 h 1105"/>
              <a:gd name="T78" fmla="*/ 2147483647 w 1248"/>
              <a:gd name="T79" fmla="*/ 284776781 h 1105"/>
              <a:gd name="T80" fmla="*/ 2147483647 w 1248"/>
              <a:gd name="T81" fmla="*/ 214212426 h 110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248" h="1105">
                <a:moveTo>
                  <a:pt x="964" y="85"/>
                </a:moveTo>
                <a:lnTo>
                  <a:pt x="964" y="113"/>
                </a:lnTo>
                <a:lnTo>
                  <a:pt x="1021" y="141"/>
                </a:lnTo>
                <a:lnTo>
                  <a:pt x="1049" y="170"/>
                </a:lnTo>
                <a:lnTo>
                  <a:pt x="1021" y="226"/>
                </a:lnTo>
                <a:lnTo>
                  <a:pt x="1078" y="283"/>
                </a:lnTo>
                <a:lnTo>
                  <a:pt x="1106" y="340"/>
                </a:lnTo>
                <a:lnTo>
                  <a:pt x="1163" y="368"/>
                </a:lnTo>
                <a:lnTo>
                  <a:pt x="1191" y="425"/>
                </a:lnTo>
                <a:lnTo>
                  <a:pt x="1163" y="510"/>
                </a:lnTo>
                <a:lnTo>
                  <a:pt x="1191" y="538"/>
                </a:lnTo>
                <a:lnTo>
                  <a:pt x="1191" y="680"/>
                </a:lnTo>
                <a:lnTo>
                  <a:pt x="1248" y="765"/>
                </a:lnTo>
                <a:lnTo>
                  <a:pt x="1248" y="878"/>
                </a:lnTo>
                <a:lnTo>
                  <a:pt x="1163" y="1077"/>
                </a:lnTo>
                <a:lnTo>
                  <a:pt x="1049" y="1105"/>
                </a:lnTo>
                <a:lnTo>
                  <a:pt x="993" y="1048"/>
                </a:lnTo>
                <a:lnTo>
                  <a:pt x="908" y="1048"/>
                </a:lnTo>
                <a:lnTo>
                  <a:pt x="766" y="935"/>
                </a:lnTo>
                <a:lnTo>
                  <a:pt x="738" y="850"/>
                </a:lnTo>
                <a:lnTo>
                  <a:pt x="624" y="850"/>
                </a:lnTo>
                <a:lnTo>
                  <a:pt x="596" y="878"/>
                </a:lnTo>
                <a:lnTo>
                  <a:pt x="511" y="822"/>
                </a:lnTo>
                <a:lnTo>
                  <a:pt x="454" y="822"/>
                </a:lnTo>
                <a:lnTo>
                  <a:pt x="312" y="737"/>
                </a:lnTo>
                <a:lnTo>
                  <a:pt x="284" y="708"/>
                </a:lnTo>
                <a:lnTo>
                  <a:pt x="57" y="567"/>
                </a:lnTo>
                <a:lnTo>
                  <a:pt x="0" y="396"/>
                </a:lnTo>
                <a:lnTo>
                  <a:pt x="85" y="368"/>
                </a:lnTo>
                <a:lnTo>
                  <a:pt x="114" y="340"/>
                </a:lnTo>
                <a:lnTo>
                  <a:pt x="171" y="340"/>
                </a:lnTo>
                <a:lnTo>
                  <a:pt x="227" y="311"/>
                </a:lnTo>
                <a:lnTo>
                  <a:pt x="227" y="226"/>
                </a:lnTo>
                <a:lnTo>
                  <a:pt x="426" y="113"/>
                </a:lnTo>
                <a:lnTo>
                  <a:pt x="539" y="85"/>
                </a:lnTo>
                <a:lnTo>
                  <a:pt x="596" y="85"/>
                </a:lnTo>
                <a:lnTo>
                  <a:pt x="652" y="85"/>
                </a:lnTo>
                <a:lnTo>
                  <a:pt x="652" y="28"/>
                </a:lnTo>
                <a:lnTo>
                  <a:pt x="709" y="0"/>
                </a:lnTo>
                <a:lnTo>
                  <a:pt x="908" y="113"/>
                </a:lnTo>
                <a:lnTo>
                  <a:pt x="964" y="85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45" name="Freeform 703">
            <a:extLst>
              <a:ext uri="{FF2B5EF4-FFF2-40B4-BE49-F238E27FC236}">
                <a16:creationId xmlns:a16="http://schemas.microsoft.com/office/drawing/2014/main" id="{4EA4A5F5-50E9-445C-B73D-F88F30F14273}"/>
              </a:ext>
            </a:extLst>
          </p:cNvPr>
          <p:cNvSpPr>
            <a:spLocks/>
          </p:cNvSpPr>
          <p:nvPr/>
        </p:nvSpPr>
        <p:spPr bwMode="auto">
          <a:xfrm>
            <a:off x="279400" y="366713"/>
            <a:ext cx="2971800" cy="2474912"/>
          </a:xfrm>
          <a:custGeom>
            <a:avLst/>
            <a:gdLst>
              <a:gd name="T0" fmla="*/ 1428929388 w 1872"/>
              <a:gd name="T1" fmla="*/ 2147483647 h 1559"/>
              <a:gd name="T2" fmla="*/ 1643141875 w 1872"/>
              <a:gd name="T3" fmla="*/ 2147483647 h 1559"/>
              <a:gd name="T4" fmla="*/ 1716227200 w 1872"/>
              <a:gd name="T5" fmla="*/ 2147483647 h 1559"/>
              <a:gd name="T6" fmla="*/ 1859875313 w 1872"/>
              <a:gd name="T7" fmla="*/ 2147483647 h 1559"/>
              <a:gd name="T8" fmla="*/ 2001004063 w 1872"/>
              <a:gd name="T9" fmla="*/ 2147483647 h 1559"/>
              <a:gd name="T10" fmla="*/ 2001004063 w 1872"/>
              <a:gd name="T11" fmla="*/ 2147483647 h 1559"/>
              <a:gd name="T12" fmla="*/ 2147483647 w 1872"/>
              <a:gd name="T13" fmla="*/ 2147483647 h 1559"/>
              <a:gd name="T14" fmla="*/ 2147483647 w 1872"/>
              <a:gd name="T15" fmla="*/ 2147483647 h 1559"/>
              <a:gd name="T16" fmla="*/ 2147483647 w 1872"/>
              <a:gd name="T17" fmla="*/ 2147483647 h 1559"/>
              <a:gd name="T18" fmla="*/ 2147483647 w 1872"/>
              <a:gd name="T19" fmla="*/ 2147483647 h 1559"/>
              <a:gd name="T20" fmla="*/ 2147483647 w 1872"/>
              <a:gd name="T21" fmla="*/ 2147483647 h 1559"/>
              <a:gd name="T22" fmla="*/ 2147483647 w 1872"/>
              <a:gd name="T23" fmla="*/ 2147483647 h 1559"/>
              <a:gd name="T24" fmla="*/ 2147483647 w 1872"/>
              <a:gd name="T25" fmla="*/ 2147483647 h 1559"/>
              <a:gd name="T26" fmla="*/ 2147483647 w 1872"/>
              <a:gd name="T27" fmla="*/ 2147483647 h 1559"/>
              <a:gd name="T28" fmla="*/ 2147483647 w 1872"/>
              <a:gd name="T29" fmla="*/ 2147483647 h 1559"/>
              <a:gd name="T30" fmla="*/ 2147483647 w 1872"/>
              <a:gd name="T31" fmla="*/ 2147483647 h 1559"/>
              <a:gd name="T32" fmla="*/ 2147483647 w 1872"/>
              <a:gd name="T33" fmla="*/ 2147483647 h 1559"/>
              <a:gd name="T34" fmla="*/ 2147483647 w 1872"/>
              <a:gd name="T35" fmla="*/ 2147483647 h 1559"/>
              <a:gd name="T36" fmla="*/ 2147483647 w 1872"/>
              <a:gd name="T37" fmla="*/ 2147483647 h 1559"/>
              <a:gd name="T38" fmla="*/ 2147483647 w 1872"/>
              <a:gd name="T39" fmla="*/ 2147483647 h 1559"/>
              <a:gd name="T40" fmla="*/ 2147483647 w 1872"/>
              <a:gd name="T41" fmla="*/ 2147483647 h 1559"/>
              <a:gd name="T42" fmla="*/ 2147483647 w 1872"/>
              <a:gd name="T43" fmla="*/ 2071568856 h 1559"/>
              <a:gd name="T44" fmla="*/ 2147483647 w 1872"/>
              <a:gd name="T45" fmla="*/ 2001004467 h 1559"/>
              <a:gd name="T46" fmla="*/ 2147483647 w 1872"/>
              <a:gd name="T47" fmla="*/ 1716227547 h 1559"/>
              <a:gd name="T48" fmla="*/ 2147483647 w 1872"/>
              <a:gd name="T49" fmla="*/ 1643142207 h 1559"/>
              <a:gd name="T50" fmla="*/ 2147483647 w 1872"/>
              <a:gd name="T51" fmla="*/ 1428929676 h 1559"/>
              <a:gd name="T52" fmla="*/ 2147483647 w 1872"/>
              <a:gd name="T53" fmla="*/ 1428929676 h 1559"/>
              <a:gd name="T54" fmla="*/ 2147483647 w 1872"/>
              <a:gd name="T55" fmla="*/ 1144151169 h 1559"/>
              <a:gd name="T56" fmla="*/ 2147483647 w 1872"/>
              <a:gd name="T57" fmla="*/ 1000503027 h 1559"/>
              <a:gd name="T58" fmla="*/ 2147483647 w 1872"/>
              <a:gd name="T59" fmla="*/ 856853298 h 1559"/>
              <a:gd name="T60" fmla="*/ 2147483647 w 1872"/>
              <a:gd name="T61" fmla="*/ 856853298 h 1559"/>
              <a:gd name="T62" fmla="*/ 2147483647 w 1872"/>
              <a:gd name="T63" fmla="*/ 715724520 h 1559"/>
              <a:gd name="T64" fmla="*/ 2147483647 w 1872"/>
              <a:gd name="T65" fmla="*/ 572076378 h 1559"/>
              <a:gd name="T66" fmla="*/ 2147483647 w 1872"/>
              <a:gd name="T67" fmla="*/ 642640767 h 1559"/>
              <a:gd name="T68" fmla="*/ 2147483647 w 1872"/>
              <a:gd name="T69" fmla="*/ 501511989 h 1559"/>
              <a:gd name="T70" fmla="*/ 2144653763 w 1872"/>
              <a:gd name="T71" fmla="*/ 501511989 h 1559"/>
              <a:gd name="T72" fmla="*/ 1859875313 w 1872"/>
              <a:gd name="T73" fmla="*/ 214214118 h 1559"/>
              <a:gd name="T74" fmla="*/ 1428929388 w 1872"/>
              <a:gd name="T75" fmla="*/ 0 h 1559"/>
              <a:gd name="T76" fmla="*/ 1358365013 w 1872"/>
              <a:gd name="T77" fmla="*/ 73085340 h 1559"/>
              <a:gd name="T78" fmla="*/ 1287800638 w 1872"/>
              <a:gd name="T79" fmla="*/ 287297871 h 1559"/>
              <a:gd name="T80" fmla="*/ 1000502825 w 1872"/>
              <a:gd name="T81" fmla="*/ 428426649 h 1559"/>
              <a:gd name="T82" fmla="*/ 859374075 w 1872"/>
              <a:gd name="T83" fmla="*/ 428426649 h 1559"/>
              <a:gd name="T84" fmla="*/ 786288750 w 1872"/>
              <a:gd name="T85" fmla="*/ 287297871 h 1559"/>
              <a:gd name="T86" fmla="*/ 572076263 w 1872"/>
              <a:gd name="T87" fmla="*/ 428426649 h 1559"/>
              <a:gd name="T88" fmla="*/ 143649700 w 1872"/>
              <a:gd name="T89" fmla="*/ 642640767 h 1559"/>
              <a:gd name="T90" fmla="*/ 143649700 w 1872"/>
              <a:gd name="T91" fmla="*/ 786288909 h 1559"/>
              <a:gd name="T92" fmla="*/ 0 w 1872"/>
              <a:gd name="T93" fmla="*/ 786288909 h 1559"/>
              <a:gd name="T94" fmla="*/ 0 w 1872"/>
              <a:gd name="T95" fmla="*/ 1071067416 h 1559"/>
              <a:gd name="T96" fmla="*/ 143649700 w 1872"/>
              <a:gd name="T97" fmla="*/ 1214715558 h 1559"/>
              <a:gd name="T98" fmla="*/ 73085325 w 1872"/>
              <a:gd name="T99" fmla="*/ 1358365287 h 1559"/>
              <a:gd name="T100" fmla="*/ 430947513 w 1872"/>
              <a:gd name="T101" fmla="*/ 1716227547 h 1559"/>
              <a:gd name="T102" fmla="*/ 572076263 w 1872"/>
              <a:gd name="T103" fmla="*/ 1716227547 h 1559"/>
              <a:gd name="T104" fmla="*/ 501511888 w 1872"/>
              <a:gd name="T105" fmla="*/ 2071568856 h 1559"/>
              <a:gd name="T106" fmla="*/ 572076263 w 1872"/>
              <a:gd name="T107" fmla="*/ 2071568856 h 1559"/>
              <a:gd name="T108" fmla="*/ 572076263 w 1872"/>
              <a:gd name="T109" fmla="*/ 2147483647 h 1559"/>
              <a:gd name="T110" fmla="*/ 715724375 w 1872"/>
              <a:gd name="T111" fmla="*/ 2147483647 h 1559"/>
              <a:gd name="T112" fmla="*/ 859374075 w 1872"/>
              <a:gd name="T113" fmla="*/ 2147483647 h 1559"/>
              <a:gd name="T114" fmla="*/ 786288750 w 1872"/>
              <a:gd name="T115" fmla="*/ 2147483647 h 1559"/>
              <a:gd name="T116" fmla="*/ 1000502825 w 1872"/>
              <a:gd name="T117" fmla="*/ 2147483647 h 1559"/>
              <a:gd name="T118" fmla="*/ 1073586563 w 1872"/>
              <a:gd name="T119" fmla="*/ 2147483647 h 1559"/>
              <a:gd name="T120" fmla="*/ 1214715313 w 1872"/>
              <a:gd name="T121" fmla="*/ 2147483647 h 1559"/>
              <a:gd name="T122" fmla="*/ 1428929388 w 1872"/>
              <a:gd name="T123" fmla="*/ 2147483647 h 155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872" h="1559">
                <a:moveTo>
                  <a:pt x="567" y="1559"/>
                </a:moveTo>
                <a:lnTo>
                  <a:pt x="652" y="1531"/>
                </a:lnTo>
                <a:lnTo>
                  <a:pt x="681" y="1503"/>
                </a:lnTo>
                <a:lnTo>
                  <a:pt x="738" y="1503"/>
                </a:lnTo>
                <a:lnTo>
                  <a:pt x="794" y="1474"/>
                </a:lnTo>
                <a:lnTo>
                  <a:pt x="794" y="1389"/>
                </a:lnTo>
                <a:lnTo>
                  <a:pt x="993" y="1276"/>
                </a:lnTo>
                <a:lnTo>
                  <a:pt x="1106" y="1248"/>
                </a:lnTo>
                <a:lnTo>
                  <a:pt x="1219" y="1248"/>
                </a:lnTo>
                <a:lnTo>
                  <a:pt x="1219" y="1191"/>
                </a:lnTo>
                <a:lnTo>
                  <a:pt x="1276" y="1163"/>
                </a:lnTo>
                <a:lnTo>
                  <a:pt x="1475" y="1276"/>
                </a:lnTo>
                <a:lnTo>
                  <a:pt x="1531" y="1248"/>
                </a:lnTo>
                <a:lnTo>
                  <a:pt x="1531" y="1219"/>
                </a:lnTo>
                <a:lnTo>
                  <a:pt x="1531" y="1163"/>
                </a:lnTo>
                <a:lnTo>
                  <a:pt x="1645" y="1134"/>
                </a:lnTo>
                <a:lnTo>
                  <a:pt x="1616" y="1021"/>
                </a:lnTo>
                <a:lnTo>
                  <a:pt x="1645" y="992"/>
                </a:lnTo>
                <a:lnTo>
                  <a:pt x="1701" y="992"/>
                </a:lnTo>
                <a:lnTo>
                  <a:pt x="1815" y="907"/>
                </a:lnTo>
                <a:lnTo>
                  <a:pt x="1843" y="879"/>
                </a:lnTo>
                <a:lnTo>
                  <a:pt x="1815" y="822"/>
                </a:lnTo>
                <a:lnTo>
                  <a:pt x="1843" y="794"/>
                </a:lnTo>
                <a:lnTo>
                  <a:pt x="1843" y="681"/>
                </a:lnTo>
                <a:lnTo>
                  <a:pt x="1872" y="652"/>
                </a:lnTo>
                <a:lnTo>
                  <a:pt x="1786" y="567"/>
                </a:lnTo>
                <a:lnTo>
                  <a:pt x="1758" y="567"/>
                </a:lnTo>
                <a:lnTo>
                  <a:pt x="1730" y="454"/>
                </a:lnTo>
                <a:lnTo>
                  <a:pt x="1701" y="397"/>
                </a:lnTo>
                <a:lnTo>
                  <a:pt x="1616" y="340"/>
                </a:lnTo>
                <a:lnTo>
                  <a:pt x="1333" y="340"/>
                </a:lnTo>
                <a:lnTo>
                  <a:pt x="1134" y="284"/>
                </a:lnTo>
                <a:lnTo>
                  <a:pt x="1078" y="227"/>
                </a:lnTo>
                <a:lnTo>
                  <a:pt x="993" y="255"/>
                </a:lnTo>
                <a:lnTo>
                  <a:pt x="908" y="199"/>
                </a:lnTo>
                <a:lnTo>
                  <a:pt x="851" y="199"/>
                </a:lnTo>
                <a:lnTo>
                  <a:pt x="738" y="85"/>
                </a:lnTo>
                <a:lnTo>
                  <a:pt x="567" y="0"/>
                </a:lnTo>
                <a:lnTo>
                  <a:pt x="539" y="29"/>
                </a:lnTo>
                <a:lnTo>
                  <a:pt x="511" y="114"/>
                </a:lnTo>
                <a:lnTo>
                  <a:pt x="397" y="170"/>
                </a:lnTo>
                <a:lnTo>
                  <a:pt x="341" y="170"/>
                </a:lnTo>
                <a:lnTo>
                  <a:pt x="312" y="114"/>
                </a:lnTo>
                <a:lnTo>
                  <a:pt x="227" y="170"/>
                </a:lnTo>
                <a:lnTo>
                  <a:pt x="57" y="255"/>
                </a:lnTo>
                <a:lnTo>
                  <a:pt x="57" y="312"/>
                </a:lnTo>
                <a:lnTo>
                  <a:pt x="0" y="312"/>
                </a:lnTo>
                <a:lnTo>
                  <a:pt x="0" y="425"/>
                </a:lnTo>
                <a:lnTo>
                  <a:pt x="57" y="482"/>
                </a:lnTo>
                <a:lnTo>
                  <a:pt x="29" y="539"/>
                </a:lnTo>
                <a:lnTo>
                  <a:pt x="171" y="681"/>
                </a:lnTo>
                <a:lnTo>
                  <a:pt x="227" y="681"/>
                </a:lnTo>
                <a:lnTo>
                  <a:pt x="199" y="822"/>
                </a:lnTo>
                <a:lnTo>
                  <a:pt x="227" y="822"/>
                </a:lnTo>
                <a:lnTo>
                  <a:pt x="227" y="992"/>
                </a:lnTo>
                <a:lnTo>
                  <a:pt x="284" y="1078"/>
                </a:lnTo>
                <a:lnTo>
                  <a:pt x="341" y="1134"/>
                </a:lnTo>
                <a:lnTo>
                  <a:pt x="312" y="1276"/>
                </a:lnTo>
                <a:lnTo>
                  <a:pt x="397" y="1333"/>
                </a:lnTo>
                <a:lnTo>
                  <a:pt x="426" y="1446"/>
                </a:lnTo>
                <a:lnTo>
                  <a:pt x="482" y="1446"/>
                </a:lnTo>
                <a:lnTo>
                  <a:pt x="567" y="1559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46" name="Freeform 708">
            <a:extLst>
              <a:ext uri="{FF2B5EF4-FFF2-40B4-BE49-F238E27FC236}">
                <a16:creationId xmlns:a16="http://schemas.microsoft.com/office/drawing/2014/main" id="{0C4C80B6-F290-4D29-86A8-892C2B84B13C}"/>
              </a:ext>
            </a:extLst>
          </p:cNvPr>
          <p:cNvSpPr>
            <a:spLocks/>
          </p:cNvSpPr>
          <p:nvPr/>
        </p:nvSpPr>
        <p:spPr bwMode="auto">
          <a:xfrm>
            <a:off x="5410200" y="2301875"/>
            <a:ext cx="765175" cy="630238"/>
          </a:xfrm>
          <a:custGeom>
            <a:avLst/>
            <a:gdLst>
              <a:gd name="T0" fmla="*/ 357862188 w 482"/>
              <a:gd name="T1" fmla="*/ 0 h 397"/>
              <a:gd name="T2" fmla="*/ 572076263 w 482"/>
              <a:gd name="T3" fmla="*/ 73083680 h 397"/>
              <a:gd name="T4" fmla="*/ 715724375 w 482"/>
              <a:gd name="T5" fmla="*/ 214212318 h 397"/>
              <a:gd name="T6" fmla="*/ 1073586563 w 482"/>
              <a:gd name="T7" fmla="*/ 287297585 h 397"/>
              <a:gd name="T8" fmla="*/ 1144150938 w 482"/>
              <a:gd name="T9" fmla="*/ 428426223 h 397"/>
              <a:gd name="T10" fmla="*/ 1073586563 w 482"/>
              <a:gd name="T11" fmla="*/ 572074221 h 397"/>
              <a:gd name="T12" fmla="*/ 1214715313 w 482"/>
              <a:gd name="T13" fmla="*/ 715723807 h 397"/>
              <a:gd name="T14" fmla="*/ 1214715313 w 482"/>
              <a:gd name="T15" fmla="*/ 1000500444 h 397"/>
              <a:gd name="T16" fmla="*/ 715724375 w 482"/>
              <a:gd name="T17" fmla="*/ 929936125 h 397"/>
              <a:gd name="T18" fmla="*/ 357862188 w 482"/>
              <a:gd name="T19" fmla="*/ 929936125 h 397"/>
              <a:gd name="T20" fmla="*/ 143649700 w 482"/>
              <a:gd name="T21" fmla="*/ 856852445 h 397"/>
              <a:gd name="T22" fmla="*/ 143649700 w 482"/>
              <a:gd name="T23" fmla="*/ 786288126 h 397"/>
              <a:gd name="T24" fmla="*/ 0 w 482"/>
              <a:gd name="T25" fmla="*/ 715723807 h 397"/>
              <a:gd name="T26" fmla="*/ 143649700 w 482"/>
              <a:gd name="T27" fmla="*/ 357861904 h 397"/>
              <a:gd name="T28" fmla="*/ 214214075 w 482"/>
              <a:gd name="T29" fmla="*/ 143647999 h 397"/>
              <a:gd name="T30" fmla="*/ 357862188 w 482"/>
              <a:gd name="T31" fmla="*/ 0 h 39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82" h="397">
                <a:moveTo>
                  <a:pt x="142" y="0"/>
                </a:moveTo>
                <a:lnTo>
                  <a:pt x="227" y="29"/>
                </a:lnTo>
                <a:lnTo>
                  <a:pt x="284" y="85"/>
                </a:lnTo>
                <a:lnTo>
                  <a:pt x="426" y="114"/>
                </a:lnTo>
                <a:lnTo>
                  <a:pt x="454" y="170"/>
                </a:lnTo>
                <a:lnTo>
                  <a:pt x="426" y="227"/>
                </a:lnTo>
                <a:lnTo>
                  <a:pt x="482" y="284"/>
                </a:lnTo>
                <a:lnTo>
                  <a:pt x="482" y="397"/>
                </a:lnTo>
                <a:lnTo>
                  <a:pt x="284" y="369"/>
                </a:lnTo>
                <a:lnTo>
                  <a:pt x="142" y="369"/>
                </a:lnTo>
                <a:lnTo>
                  <a:pt x="57" y="340"/>
                </a:lnTo>
                <a:lnTo>
                  <a:pt x="57" y="312"/>
                </a:lnTo>
                <a:lnTo>
                  <a:pt x="0" y="284"/>
                </a:lnTo>
                <a:lnTo>
                  <a:pt x="57" y="142"/>
                </a:lnTo>
                <a:lnTo>
                  <a:pt x="85" y="57"/>
                </a:lnTo>
                <a:lnTo>
                  <a:pt x="142" y="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47" name="Freeform 710">
            <a:extLst>
              <a:ext uri="{FF2B5EF4-FFF2-40B4-BE49-F238E27FC236}">
                <a16:creationId xmlns:a16="http://schemas.microsoft.com/office/drawing/2014/main" id="{C896BB4A-75B3-43F8-9ABF-73F814150CA4}"/>
              </a:ext>
            </a:extLst>
          </p:cNvPr>
          <p:cNvSpPr>
            <a:spLocks/>
          </p:cNvSpPr>
          <p:nvPr/>
        </p:nvSpPr>
        <p:spPr bwMode="auto">
          <a:xfrm>
            <a:off x="5005388" y="1987550"/>
            <a:ext cx="809625" cy="765175"/>
          </a:xfrm>
          <a:custGeom>
            <a:avLst/>
            <a:gdLst>
              <a:gd name="T0" fmla="*/ 0 w 510"/>
              <a:gd name="T1" fmla="*/ 143649700 h 482"/>
              <a:gd name="T2" fmla="*/ 214214075 w 510"/>
              <a:gd name="T3" fmla="*/ 70564375 h 482"/>
              <a:gd name="T4" fmla="*/ 428426563 w 510"/>
              <a:gd name="T5" fmla="*/ 0 h 482"/>
              <a:gd name="T6" fmla="*/ 715724375 w 510"/>
              <a:gd name="T7" fmla="*/ 70564375 h 482"/>
              <a:gd name="T8" fmla="*/ 1000502825 w 510"/>
              <a:gd name="T9" fmla="*/ 70564375 h 482"/>
              <a:gd name="T10" fmla="*/ 1000502825 w 510"/>
              <a:gd name="T11" fmla="*/ 284778450 h 482"/>
              <a:gd name="T12" fmla="*/ 1214715313 w 510"/>
              <a:gd name="T13" fmla="*/ 284778450 h 482"/>
              <a:gd name="T14" fmla="*/ 1285279688 w 510"/>
              <a:gd name="T15" fmla="*/ 498990938 h 482"/>
              <a:gd name="T16" fmla="*/ 1214715313 w 510"/>
              <a:gd name="T17" fmla="*/ 572076263 h 482"/>
              <a:gd name="T18" fmla="*/ 1000502825 w 510"/>
              <a:gd name="T19" fmla="*/ 498990938 h 482"/>
              <a:gd name="T20" fmla="*/ 856853125 w 510"/>
              <a:gd name="T21" fmla="*/ 642640638 h 482"/>
              <a:gd name="T22" fmla="*/ 642640638 w 510"/>
              <a:gd name="T23" fmla="*/ 1214715313 h 482"/>
              <a:gd name="T24" fmla="*/ 357862188 w 510"/>
              <a:gd name="T25" fmla="*/ 856853125 h 482"/>
              <a:gd name="T26" fmla="*/ 357862188 w 510"/>
              <a:gd name="T27" fmla="*/ 713205013 h 482"/>
              <a:gd name="T28" fmla="*/ 214214075 w 510"/>
              <a:gd name="T29" fmla="*/ 498990938 h 482"/>
              <a:gd name="T30" fmla="*/ 143649700 w 510"/>
              <a:gd name="T31" fmla="*/ 498990938 h 482"/>
              <a:gd name="T32" fmla="*/ 73085325 w 510"/>
              <a:gd name="T33" fmla="*/ 428426563 h 482"/>
              <a:gd name="T34" fmla="*/ 143649700 w 510"/>
              <a:gd name="T35" fmla="*/ 284778450 h 482"/>
              <a:gd name="T36" fmla="*/ 0 w 510"/>
              <a:gd name="T37" fmla="*/ 143649700 h 48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10" h="482">
                <a:moveTo>
                  <a:pt x="0" y="57"/>
                </a:moveTo>
                <a:lnTo>
                  <a:pt x="85" y="28"/>
                </a:lnTo>
                <a:lnTo>
                  <a:pt x="170" y="0"/>
                </a:lnTo>
                <a:lnTo>
                  <a:pt x="284" y="28"/>
                </a:lnTo>
                <a:lnTo>
                  <a:pt x="397" y="28"/>
                </a:lnTo>
                <a:lnTo>
                  <a:pt x="397" y="113"/>
                </a:lnTo>
                <a:lnTo>
                  <a:pt x="482" y="113"/>
                </a:lnTo>
                <a:lnTo>
                  <a:pt x="510" y="198"/>
                </a:lnTo>
                <a:lnTo>
                  <a:pt x="482" y="227"/>
                </a:lnTo>
                <a:lnTo>
                  <a:pt x="397" y="198"/>
                </a:lnTo>
                <a:lnTo>
                  <a:pt x="340" y="255"/>
                </a:lnTo>
                <a:lnTo>
                  <a:pt x="255" y="482"/>
                </a:lnTo>
                <a:lnTo>
                  <a:pt x="142" y="340"/>
                </a:lnTo>
                <a:lnTo>
                  <a:pt x="142" y="283"/>
                </a:lnTo>
                <a:lnTo>
                  <a:pt x="85" y="198"/>
                </a:lnTo>
                <a:lnTo>
                  <a:pt x="57" y="198"/>
                </a:lnTo>
                <a:lnTo>
                  <a:pt x="29" y="170"/>
                </a:lnTo>
                <a:lnTo>
                  <a:pt x="57" y="113"/>
                </a:lnTo>
                <a:lnTo>
                  <a:pt x="0" y="57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48" name="Freeform 711">
            <a:extLst>
              <a:ext uri="{FF2B5EF4-FFF2-40B4-BE49-F238E27FC236}">
                <a16:creationId xmlns:a16="http://schemas.microsoft.com/office/drawing/2014/main" id="{A55D3463-138C-4FFA-BE44-D455C4FB9249}"/>
              </a:ext>
            </a:extLst>
          </p:cNvPr>
          <p:cNvSpPr>
            <a:spLocks/>
          </p:cNvSpPr>
          <p:nvPr/>
        </p:nvSpPr>
        <p:spPr bwMode="auto">
          <a:xfrm>
            <a:off x="5861050" y="2347913"/>
            <a:ext cx="809625" cy="630237"/>
          </a:xfrm>
          <a:custGeom>
            <a:avLst/>
            <a:gdLst>
              <a:gd name="T0" fmla="*/ 498990938 w 510"/>
              <a:gd name="T1" fmla="*/ 927418236 h 397"/>
              <a:gd name="T2" fmla="*/ 713205013 w 510"/>
              <a:gd name="T3" fmla="*/ 1000503619 h 397"/>
              <a:gd name="T4" fmla="*/ 856853125 w 510"/>
              <a:gd name="T5" fmla="*/ 1000503619 h 397"/>
              <a:gd name="T6" fmla="*/ 1071067200 w 510"/>
              <a:gd name="T7" fmla="*/ 856853805 h 397"/>
              <a:gd name="T8" fmla="*/ 1141631575 w 510"/>
              <a:gd name="T9" fmla="*/ 856853805 h 397"/>
              <a:gd name="T10" fmla="*/ 1285279688 w 510"/>
              <a:gd name="T11" fmla="*/ 783770009 h 397"/>
              <a:gd name="T12" fmla="*/ 1285279688 w 510"/>
              <a:gd name="T13" fmla="*/ 498991333 h 397"/>
              <a:gd name="T14" fmla="*/ 1071067200 w 510"/>
              <a:gd name="T15" fmla="*/ 214214245 h 397"/>
              <a:gd name="T16" fmla="*/ 1071067200 w 510"/>
              <a:gd name="T17" fmla="*/ 70564431 h 397"/>
              <a:gd name="T18" fmla="*/ 572076263 w 510"/>
              <a:gd name="T19" fmla="*/ 70564431 h 397"/>
              <a:gd name="T20" fmla="*/ 428426563 w 510"/>
              <a:gd name="T21" fmla="*/ 0 h 397"/>
              <a:gd name="T22" fmla="*/ 214214075 w 510"/>
              <a:gd name="T23" fmla="*/ 0 h 397"/>
              <a:gd name="T24" fmla="*/ 0 w 510"/>
              <a:gd name="T25" fmla="*/ 141128862 h 397"/>
              <a:gd name="T26" fmla="*/ 357862188 w 510"/>
              <a:gd name="T27" fmla="*/ 214214245 h 397"/>
              <a:gd name="T28" fmla="*/ 428426563 w 510"/>
              <a:gd name="T29" fmla="*/ 355343107 h 397"/>
              <a:gd name="T30" fmla="*/ 357862188 w 510"/>
              <a:gd name="T31" fmla="*/ 498991333 h 397"/>
              <a:gd name="T32" fmla="*/ 498990938 w 510"/>
              <a:gd name="T33" fmla="*/ 642641147 h 397"/>
              <a:gd name="T34" fmla="*/ 498990938 w 510"/>
              <a:gd name="T35" fmla="*/ 927418236 h 39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510" h="397">
                <a:moveTo>
                  <a:pt x="198" y="368"/>
                </a:moveTo>
                <a:lnTo>
                  <a:pt x="283" y="397"/>
                </a:lnTo>
                <a:lnTo>
                  <a:pt x="340" y="397"/>
                </a:lnTo>
                <a:lnTo>
                  <a:pt x="425" y="340"/>
                </a:lnTo>
                <a:lnTo>
                  <a:pt x="453" y="340"/>
                </a:lnTo>
                <a:lnTo>
                  <a:pt x="510" y="311"/>
                </a:lnTo>
                <a:lnTo>
                  <a:pt x="510" y="198"/>
                </a:lnTo>
                <a:lnTo>
                  <a:pt x="425" y="85"/>
                </a:lnTo>
                <a:lnTo>
                  <a:pt x="425" y="28"/>
                </a:lnTo>
                <a:lnTo>
                  <a:pt x="227" y="28"/>
                </a:lnTo>
                <a:lnTo>
                  <a:pt x="170" y="0"/>
                </a:lnTo>
                <a:lnTo>
                  <a:pt x="85" y="0"/>
                </a:lnTo>
                <a:lnTo>
                  <a:pt x="0" y="56"/>
                </a:lnTo>
                <a:lnTo>
                  <a:pt x="142" y="85"/>
                </a:lnTo>
                <a:lnTo>
                  <a:pt x="170" y="141"/>
                </a:lnTo>
                <a:lnTo>
                  <a:pt x="142" y="198"/>
                </a:lnTo>
                <a:lnTo>
                  <a:pt x="198" y="255"/>
                </a:lnTo>
                <a:lnTo>
                  <a:pt x="198" y="368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49" name="Freeform 712">
            <a:extLst>
              <a:ext uri="{FF2B5EF4-FFF2-40B4-BE49-F238E27FC236}">
                <a16:creationId xmlns:a16="http://schemas.microsoft.com/office/drawing/2014/main" id="{0C3C3884-5B95-46DA-97DF-08856FCD0098}"/>
              </a:ext>
            </a:extLst>
          </p:cNvPr>
          <p:cNvSpPr>
            <a:spLocks/>
          </p:cNvSpPr>
          <p:nvPr/>
        </p:nvSpPr>
        <p:spPr bwMode="auto">
          <a:xfrm>
            <a:off x="5410200" y="2841625"/>
            <a:ext cx="1350963" cy="855663"/>
          </a:xfrm>
          <a:custGeom>
            <a:avLst/>
            <a:gdLst>
              <a:gd name="T0" fmla="*/ 1572578082 w 851"/>
              <a:gd name="T1" fmla="*/ 216733311 h 539"/>
              <a:gd name="T2" fmla="*/ 1428929916 w 851"/>
              <a:gd name="T3" fmla="*/ 216733311 h 539"/>
              <a:gd name="T4" fmla="*/ 1214715762 w 851"/>
              <a:gd name="T5" fmla="*/ 143648029 h 539"/>
              <a:gd name="T6" fmla="*/ 715724640 w 851"/>
              <a:gd name="T7" fmla="*/ 73083695 h 539"/>
              <a:gd name="T8" fmla="*/ 357862320 w 851"/>
              <a:gd name="T9" fmla="*/ 73083695 h 539"/>
              <a:gd name="T10" fmla="*/ 143649753 w 851"/>
              <a:gd name="T11" fmla="*/ 0 h 539"/>
              <a:gd name="T12" fmla="*/ 0 w 851"/>
              <a:gd name="T13" fmla="*/ 73083695 h 539"/>
              <a:gd name="T14" fmla="*/ 73085352 w 851"/>
              <a:gd name="T15" fmla="*/ 287297645 h 539"/>
              <a:gd name="T16" fmla="*/ 572076474 w 851"/>
              <a:gd name="T17" fmla="*/ 357861978 h 539"/>
              <a:gd name="T18" fmla="*/ 572076474 w 851"/>
              <a:gd name="T19" fmla="*/ 430945673 h 539"/>
              <a:gd name="T20" fmla="*/ 642640875 w 851"/>
              <a:gd name="T21" fmla="*/ 430945673 h 539"/>
              <a:gd name="T22" fmla="*/ 715724640 w 851"/>
              <a:gd name="T23" fmla="*/ 572074341 h 539"/>
              <a:gd name="T24" fmla="*/ 929938794 w 851"/>
              <a:gd name="T25" fmla="*/ 645159623 h 539"/>
              <a:gd name="T26" fmla="*/ 859374393 w 851"/>
              <a:gd name="T27" fmla="*/ 859371985 h 539"/>
              <a:gd name="T28" fmla="*/ 715724640 w 851"/>
              <a:gd name="T29" fmla="*/ 929936319 h 539"/>
              <a:gd name="T30" fmla="*/ 642640875 w 851"/>
              <a:gd name="T31" fmla="*/ 1144150269 h 539"/>
              <a:gd name="T32" fmla="*/ 1287801114 w 851"/>
              <a:gd name="T33" fmla="*/ 1358362631 h 539"/>
              <a:gd name="T34" fmla="*/ 1358365515 w 851"/>
              <a:gd name="T35" fmla="*/ 1214714603 h 539"/>
              <a:gd name="T36" fmla="*/ 1502013681 w 851"/>
              <a:gd name="T37" fmla="*/ 1214714603 h 539"/>
              <a:gd name="T38" fmla="*/ 1572578082 w 851"/>
              <a:gd name="T39" fmla="*/ 1144150269 h 539"/>
              <a:gd name="T40" fmla="*/ 1572578082 w 851"/>
              <a:gd name="T41" fmla="*/ 1000500653 h 539"/>
              <a:gd name="T42" fmla="*/ 1428929916 w 851"/>
              <a:gd name="T43" fmla="*/ 929936319 h 539"/>
              <a:gd name="T44" fmla="*/ 1572578082 w 851"/>
              <a:gd name="T45" fmla="*/ 859371985 h 539"/>
              <a:gd name="T46" fmla="*/ 1716227835 w 851"/>
              <a:gd name="T47" fmla="*/ 859371985 h 539"/>
              <a:gd name="T48" fmla="*/ 1572578082 w 851"/>
              <a:gd name="T49" fmla="*/ 572074341 h 539"/>
              <a:gd name="T50" fmla="*/ 1643142483 w 851"/>
              <a:gd name="T51" fmla="*/ 501510007 h 539"/>
              <a:gd name="T52" fmla="*/ 1716227835 w 851"/>
              <a:gd name="T53" fmla="*/ 572074341 h 539"/>
              <a:gd name="T54" fmla="*/ 1857356637 w 851"/>
              <a:gd name="T55" fmla="*/ 645159623 h 539"/>
              <a:gd name="T56" fmla="*/ 1857356637 w 851"/>
              <a:gd name="T57" fmla="*/ 572074341 h 539"/>
              <a:gd name="T58" fmla="*/ 2144654556 w 851"/>
              <a:gd name="T59" fmla="*/ 572074341 h 539"/>
              <a:gd name="T60" fmla="*/ 2071569204 w 851"/>
              <a:gd name="T61" fmla="*/ 430945673 h 539"/>
              <a:gd name="T62" fmla="*/ 1643142483 w 851"/>
              <a:gd name="T63" fmla="*/ 357861978 h 539"/>
              <a:gd name="T64" fmla="*/ 1572578082 w 851"/>
              <a:gd name="T65" fmla="*/ 216733311 h 53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851" h="539">
                <a:moveTo>
                  <a:pt x="624" y="86"/>
                </a:moveTo>
                <a:lnTo>
                  <a:pt x="567" y="86"/>
                </a:lnTo>
                <a:lnTo>
                  <a:pt x="482" y="57"/>
                </a:lnTo>
                <a:lnTo>
                  <a:pt x="284" y="29"/>
                </a:lnTo>
                <a:lnTo>
                  <a:pt x="142" y="29"/>
                </a:lnTo>
                <a:lnTo>
                  <a:pt x="57" y="0"/>
                </a:lnTo>
                <a:lnTo>
                  <a:pt x="0" y="29"/>
                </a:lnTo>
                <a:lnTo>
                  <a:pt x="29" y="114"/>
                </a:lnTo>
                <a:lnTo>
                  <a:pt x="227" y="142"/>
                </a:lnTo>
                <a:lnTo>
                  <a:pt x="227" y="171"/>
                </a:lnTo>
                <a:lnTo>
                  <a:pt x="255" y="171"/>
                </a:lnTo>
                <a:lnTo>
                  <a:pt x="284" y="227"/>
                </a:lnTo>
                <a:lnTo>
                  <a:pt x="369" y="256"/>
                </a:lnTo>
                <a:lnTo>
                  <a:pt x="341" y="341"/>
                </a:lnTo>
                <a:lnTo>
                  <a:pt x="284" y="369"/>
                </a:lnTo>
                <a:lnTo>
                  <a:pt x="255" y="454"/>
                </a:lnTo>
                <a:lnTo>
                  <a:pt x="511" y="539"/>
                </a:lnTo>
                <a:lnTo>
                  <a:pt x="539" y="482"/>
                </a:lnTo>
                <a:lnTo>
                  <a:pt x="596" y="482"/>
                </a:lnTo>
                <a:lnTo>
                  <a:pt x="624" y="454"/>
                </a:lnTo>
                <a:lnTo>
                  <a:pt x="624" y="397"/>
                </a:lnTo>
                <a:lnTo>
                  <a:pt x="567" y="369"/>
                </a:lnTo>
                <a:lnTo>
                  <a:pt x="624" y="341"/>
                </a:lnTo>
                <a:lnTo>
                  <a:pt x="681" y="341"/>
                </a:lnTo>
                <a:lnTo>
                  <a:pt x="624" y="227"/>
                </a:lnTo>
                <a:lnTo>
                  <a:pt x="652" y="199"/>
                </a:lnTo>
                <a:lnTo>
                  <a:pt x="681" y="227"/>
                </a:lnTo>
                <a:lnTo>
                  <a:pt x="737" y="256"/>
                </a:lnTo>
                <a:lnTo>
                  <a:pt x="737" y="227"/>
                </a:lnTo>
                <a:lnTo>
                  <a:pt x="851" y="227"/>
                </a:lnTo>
                <a:lnTo>
                  <a:pt x="822" y="171"/>
                </a:lnTo>
                <a:lnTo>
                  <a:pt x="652" y="142"/>
                </a:lnTo>
                <a:lnTo>
                  <a:pt x="624" y="86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50" name="Freeform 714">
            <a:extLst>
              <a:ext uri="{FF2B5EF4-FFF2-40B4-BE49-F238E27FC236}">
                <a16:creationId xmlns:a16="http://schemas.microsoft.com/office/drawing/2014/main" id="{7DA1CE4D-FDF4-4F5F-A103-ABD298F40592}"/>
              </a:ext>
            </a:extLst>
          </p:cNvPr>
          <p:cNvSpPr>
            <a:spLocks/>
          </p:cNvSpPr>
          <p:nvPr/>
        </p:nvSpPr>
        <p:spPr bwMode="auto">
          <a:xfrm>
            <a:off x="5951538" y="4102100"/>
            <a:ext cx="944562" cy="811213"/>
          </a:xfrm>
          <a:custGeom>
            <a:avLst/>
            <a:gdLst>
              <a:gd name="T0" fmla="*/ 927417009 w 595"/>
              <a:gd name="T1" fmla="*/ 0 h 511"/>
              <a:gd name="T2" fmla="*/ 1426407682 w 595"/>
              <a:gd name="T3" fmla="*/ 143648024 h 511"/>
              <a:gd name="T4" fmla="*/ 1499491381 w 595"/>
              <a:gd name="T5" fmla="*/ 357861967 h 511"/>
              <a:gd name="T6" fmla="*/ 1426407682 w 595"/>
              <a:gd name="T7" fmla="*/ 642638654 h 511"/>
              <a:gd name="T8" fmla="*/ 1355843345 w 595"/>
              <a:gd name="T9" fmla="*/ 642638654 h 511"/>
              <a:gd name="T10" fmla="*/ 1355843345 w 595"/>
              <a:gd name="T11" fmla="*/ 856852597 h 511"/>
              <a:gd name="T12" fmla="*/ 1141629383 w 595"/>
              <a:gd name="T13" fmla="*/ 1000500621 h 511"/>
              <a:gd name="T14" fmla="*/ 1071065046 w 595"/>
              <a:gd name="T15" fmla="*/ 1144150232 h 511"/>
              <a:gd name="T16" fmla="*/ 856852671 w 595"/>
              <a:gd name="T17" fmla="*/ 1214714564 h 511"/>
              <a:gd name="T18" fmla="*/ 783767385 w 595"/>
              <a:gd name="T19" fmla="*/ 1287798256 h 511"/>
              <a:gd name="T20" fmla="*/ 642638710 w 595"/>
              <a:gd name="T21" fmla="*/ 1144150232 h 511"/>
              <a:gd name="T22" fmla="*/ 569555011 w 595"/>
              <a:gd name="T23" fmla="*/ 1214714564 h 511"/>
              <a:gd name="T24" fmla="*/ 214212374 w 595"/>
              <a:gd name="T25" fmla="*/ 1071064952 h 511"/>
              <a:gd name="T26" fmla="*/ 141128675 w 595"/>
              <a:gd name="T27" fmla="*/ 1144150232 h 511"/>
              <a:gd name="T28" fmla="*/ 0 w 595"/>
              <a:gd name="T29" fmla="*/ 1144150232 h 511"/>
              <a:gd name="T30" fmla="*/ 214212374 w 595"/>
              <a:gd name="T31" fmla="*/ 856852597 h 511"/>
              <a:gd name="T32" fmla="*/ 428426336 w 595"/>
              <a:gd name="T33" fmla="*/ 786288265 h 511"/>
              <a:gd name="T34" fmla="*/ 713203047 w 595"/>
              <a:gd name="T35" fmla="*/ 572074322 h 511"/>
              <a:gd name="T36" fmla="*/ 428426336 w 595"/>
              <a:gd name="T37" fmla="*/ 214212355 h 511"/>
              <a:gd name="T38" fmla="*/ 642638710 w 595"/>
              <a:gd name="T39" fmla="*/ 287297635 h 511"/>
              <a:gd name="T40" fmla="*/ 856852671 w 595"/>
              <a:gd name="T41" fmla="*/ 143648024 h 511"/>
              <a:gd name="T42" fmla="*/ 927417009 w 595"/>
              <a:gd name="T43" fmla="*/ 0 h 51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95" h="511">
                <a:moveTo>
                  <a:pt x="368" y="0"/>
                </a:moveTo>
                <a:lnTo>
                  <a:pt x="566" y="57"/>
                </a:lnTo>
                <a:lnTo>
                  <a:pt x="595" y="142"/>
                </a:lnTo>
                <a:lnTo>
                  <a:pt x="566" y="255"/>
                </a:lnTo>
                <a:lnTo>
                  <a:pt x="538" y="255"/>
                </a:lnTo>
                <a:lnTo>
                  <a:pt x="538" y="340"/>
                </a:lnTo>
                <a:lnTo>
                  <a:pt x="453" y="397"/>
                </a:lnTo>
                <a:lnTo>
                  <a:pt x="425" y="454"/>
                </a:lnTo>
                <a:lnTo>
                  <a:pt x="340" y="482"/>
                </a:lnTo>
                <a:lnTo>
                  <a:pt x="311" y="511"/>
                </a:lnTo>
                <a:lnTo>
                  <a:pt x="255" y="454"/>
                </a:lnTo>
                <a:lnTo>
                  <a:pt x="226" y="482"/>
                </a:lnTo>
                <a:lnTo>
                  <a:pt x="85" y="425"/>
                </a:lnTo>
                <a:lnTo>
                  <a:pt x="56" y="454"/>
                </a:lnTo>
                <a:lnTo>
                  <a:pt x="0" y="454"/>
                </a:lnTo>
                <a:lnTo>
                  <a:pt x="85" y="340"/>
                </a:lnTo>
                <a:lnTo>
                  <a:pt x="170" y="312"/>
                </a:lnTo>
                <a:lnTo>
                  <a:pt x="283" y="227"/>
                </a:lnTo>
                <a:lnTo>
                  <a:pt x="170" y="85"/>
                </a:lnTo>
                <a:lnTo>
                  <a:pt x="255" y="114"/>
                </a:lnTo>
                <a:lnTo>
                  <a:pt x="340" y="57"/>
                </a:lnTo>
                <a:lnTo>
                  <a:pt x="368" y="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51" name="Freeform 715">
            <a:extLst>
              <a:ext uri="{FF2B5EF4-FFF2-40B4-BE49-F238E27FC236}">
                <a16:creationId xmlns:a16="http://schemas.microsoft.com/office/drawing/2014/main" id="{3F091F3D-8F5D-4B2A-8E6C-CF603E38755F}"/>
              </a:ext>
            </a:extLst>
          </p:cNvPr>
          <p:cNvSpPr>
            <a:spLocks/>
          </p:cNvSpPr>
          <p:nvPr/>
        </p:nvSpPr>
        <p:spPr bwMode="auto">
          <a:xfrm>
            <a:off x="6805613" y="4192588"/>
            <a:ext cx="765175" cy="720725"/>
          </a:xfrm>
          <a:custGeom>
            <a:avLst/>
            <a:gdLst>
              <a:gd name="T0" fmla="*/ 70564375 w 482"/>
              <a:gd name="T1" fmla="*/ 0 h 454"/>
              <a:gd name="T2" fmla="*/ 1000502825 w 482"/>
              <a:gd name="T3" fmla="*/ 0 h 454"/>
              <a:gd name="T4" fmla="*/ 1214715313 w 482"/>
              <a:gd name="T5" fmla="*/ 214214075 h 454"/>
              <a:gd name="T6" fmla="*/ 1144150938 w 482"/>
              <a:gd name="T7" fmla="*/ 428426563 h 454"/>
              <a:gd name="T8" fmla="*/ 1000502825 w 482"/>
              <a:gd name="T9" fmla="*/ 498990938 h 454"/>
              <a:gd name="T10" fmla="*/ 1071067200 w 482"/>
              <a:gd name="T11" fmla="*/ 642640638 h 454"/>
              <a:gd name="T12" fmla="*/ 929938450 w 482"/>
              <a:gd name="T13" fmla="*/ 713205013 h 454"/>
              <a:gd name="T14" fmla="*/ 786288750 w 482"/>
              <a:gd name="T15" fmla="*/ 713205013 h 454"/>
              <a:gd name="T16" fmla="*/ 572076263 w 482"/>
              <a:gd name="T17" fmla="*/ 856853125 h 454"/>
              <a:gd name="T18" fmla="*/ 715724375 w 482"/>
              <a:gd name="T19" fmla="*/ 1071067200 h 454"/>
              <a:gd name="T20" fmla="*/ 501511888 w 482"/>
              <a:gd name="T21" fmla="*/ 1144150938 h 454"/>
              <a:gd name="T22" fmla="*/ 428426563 w 482"/>
              <a:gd name="T23" fmla="*/ 1071067200 h 454"/>
              <a:gd name="T24" fmla="*/ 357862188 w 482"/>
              <a:gd name="T25" fmla="*/ 1071067200 h 454"/>
              <a:gd name="T26" fmla="*/ 214214075 w 482"/>
              <a:gd name="T27" fmla="*/ 856853125 h 454"/>
              <a:gd name="T28" fmla="*/ 287297813 w 482"/>
              <a:gd name="T29" fmla="*/ 786288750 h 454"/>
              <a:gd name="T30" fmla="*/ 0 w 482"/>
              <a:gd name="T31" fmla="*/ 713205013 h 454"/>
              <a:gd name="T32" fmla="*/ 0 w 482"/>
              <a:gd name="T33" fmla="*/ 498990938 h 454"/>
              <a:gd name="T34" fmla="*/ 70564375 w 482"/>
              <a:gd name="T35" fmla="*/ 498990938 h 454"/>
              <a:gd name="T36" fmla="*/ 143649700 w 482"/>
              <a:gd name="T37" fmla="*/ 214214075 h 454"/>
              <a:gd name="T38" fmla="*/ 70564375 w 482"/>
              <a:gd name="T39" fmla="*/ 0 h 45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82" h="454">
                <a:moveTo>
                  <a:pt x="28" y="0"/>
                </a:moveTo>
                <a:lnTo>
                  <a:pt x="397" y="0"/>
                </a:lnTo>
                <a:lnTo>
                  <a:pt x="482" y="85"/>
                </a:lnTo>
                <a:lnTo>
                  <a:pt x="454" y="170"/>
                </a:lnTo>
                <a:lnTo>
                  <a:pt x="397" y="198"/>
                </a:lnTo>
                <a:lnTo>
                  <a:pt x="425" y="255"/>
                </a:lnTo>
                <a:lnTo>
                  <a:pt x="369" y="283"/>
                </a:lnTo>
                <a:lnTo>
                  <a:pt x="312" y="283"/>
                </a:lnTo>
                <a:lnTo>
                  <a:pt x="227" y="340"/>
                </a:lnTo>
                <a:lnTo>
                  <a:pt x="284" y="425"/>
                </a:lnTo>
                <a:lnTo>
                  <a:pt x="199" y="454"/>
                </a:lnTo>
                <a:lnTo>
                  <a:pt x="170" y="425"/>
                </a:lnTo>
                <a:lnTo>
                  <a:pt x="142" y="425"/>
                </a:lnTo>
                <a:lnTo>
                  <a:pt x="85" y="340"/>
                </a:lnTo>
                <a:lnTo>
                  <a:pt x="114" y="312"/>
                </a:lnTo>
                <a:lnTo>
                  <a:pt x="0" y="283"/>
                </a:lnTo>
                <a:lnTo>
                  <a:pt x="0" y="198"/>
                </a:lnTo>
                <a:lnTo>
                  <a:pt x="28" y="198"/>
                </a:lnTo>
                <a:lnTo>
                  <a:pt x="57" y="85"/>
                </a:lnTo>
                <a:lnTo>
                  <a:pt x="28" y="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52" name="Freeform 716">
            <a:extLst>
              <a:ext uri="{FF2B5EF4-FFF2-40B4-BE49-F238E27FC236}">
                <a16:creationId xmlns:a16="http://schemas.microsoft.com/office/drawing/2014/main" id="{7F39241C-5004-4C7C-8FBC-B9DB258EEBB3}"/>
              </a:ext>
            </a:extLst>
          </p:cNvPr>
          <p:cNvSpPr>
            <a:spLocks/>
          </p:cNvSpPr>
          <p:nvPr/>
        </p:nvSpPr>
        <p:spPr bwMode="auto">
          <a:xfrm>
            <a:off x="7480300" y="3606800"/>
            <a:ext cx="946150" cy="900113"/>
          </a:xfrm>
          <a:custGeom>
            <a:avLst/>
            <a:gdLst>
              <a:gd name="T0" fmla="*/ 143649700 w 596"/>
              <a:gd name="T1" fmla="*/ 1144150302 h 567"/>
              <a:gd name="T2" fmla="*/ 0 w 596"/>
              <a:gd name="T3" fmla="*/ 715723977 h 567"/>
              <a:gd name="T4" fmla="*/ 214214075 w 596"/>
              <a:gd name="T5" fmla="*/ 501510021 h 567"/>
              <a:gd name="T6" fmla="*/ 73085325 w 596"/>
              <a:gd name="T7" fmla="*/ 287297653 h 567"/>
              <a:gd name="T8" fmla="*/ 143649700 w 596"/>
              <a:gd name="T9" fmla="*/ 214212369 h 567"/>
              <a:gd name="T10" fmla="*/ 73085325 w 596"/>
              <a:gd name="T11" fmla="*/ 214212369 h 567"/>
              <a:gd name="T12" fmla="*/ 73085325 w 596"/>
              <a:gd name="T13" fmla="*/ 73083697 h 567"/>
              <a:gd name="T14" fmla="*/ 143649700 w 596"/>
              <a:gd name="T15" fmla="*/ 0 h 567"/>
              <a:gd name="T16" fmla="*/ 287297813 w 596"/>
              <a:gd name="T17" fmla="*/ 214212369 h 567"/>
              <a:gd name="T18" fmla="*/ 214214075 w 596"/>
              <a:gd name="T19" fmla="*/ 357861989 h 567"/>
              <a:gd name="T20" fmla="*/ 357862188 w 596"/>
              <a:gd name="T21" fmla="*/ 572074357 h 567"/>
              <a:gd name="T22" fmla="*/ 501511888 w 596"/>
              <a:gd name="T23" fmla="*/ 572074357 h 567"/>
              <a:gd name="T24" fmla="*/ 501511888 w 596"/>
              <a:gd name="T25" fmla="*/ 143648033 h 567"/>
              <a:gd name="T26" fmla="*/ 715724375 w 596"/>
              <a:gd name="T27" fmla="*/ 214212369 h 567"/>
              <a:gd name="T28" fmla="*/ 859374075 w 596"/>
              <a:gd name="T29" fmla="*/ 143648033 h 567"/>
              <a:gd name="T30" fmla="*/ 1000502825 w 596"/>
              <a:gd name="T31" fmla="*/ 645159642 h 567"/>
              <a:gd name="T32" fmla="*/ 1073586563 w 596"/>
              <a:gd name="T33" fmla="*/ 645159642 h 567"/>
              <a:gd name="T34" fmla="*/ 1144150938 w 596"/>
              <a:gd name="T35" fmla="*/ 715723977 h 567"/>
              <a:gd name="T36" fmla="*/ 1287800638 w 596"/>
              <a:gd name="T37" fmla="*/ 572074357 h 567"/>
              <a:gd name="T38" fmla="*/ 1214715313 w 596"/>
              <a:gd name="T39" fmla="*/ 428426325 h 567"/>
              <a:gd name="T40" fmla="*/ 1358365013 w 596"/>
              <a:gd name="T41" fmla="*/ 428426325 h 567"/>
              <a:gd name="T42" fmla="*/ 1428929388 w 596"/>
              <a:gd name="T43" fmla="*/ 572074357 h 567"/>
              <a:gd name="T44" fmla="*/ 1428929388 w 596"/>
              <a:gd name="T45" fmla="*/ 786288313 h 567"/>
              <a:gd name="T46" fmla="*/ 1502013125 w 596"/>
              <a:gd name="T47" fmla="*/ 859372010 h 567"/>
              <a:gd name="T48" fmla="*/ 1502013125 w 596"/>
              <a:gd name="T49" fmla="*/ 1000500682 h 567"/>
              <a:gd name="T50" fmla="*/ 1428929388 w 596"/>
              <a:gd name="T51" fmla="*/ 1073585966 h 567"/>
              <a:gd name="T52" fmla="*/ 1073586563 w 596"/>
              <a:gd name="T53" fmla="*/ 929936346 h 567"/>
              <a:gd name="T54" fmla="*/ 929938450 w 596"/>
              <a:gd name="T55" fmla="*/ 1214714638 h 567"/>
              <a:gd name="T56" fmla="*/ 859374075 w 596"/>
              <a:gd name="T57" fmla="*/ 1428927006 h 567"/>
              <a:gd name="T58" fmla="*/ 143649700 w 596"/>
              <a:gd name="T59" fmla="*/ 1144150302 h 56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596" h="567">
                <a:moveTo>
                  <a:pt x="57" y="454"/>
                </a:moveTo>
                <a:lnTo>
                  <a:pt x="0" y="284"/>
                </a:lnTo>
                <a:lnTo>
                  <a:pt x="85" y="199"/>
                </a:lnTo>
                <a:lnTo>
                  <a:pt x="29" y="114"/>
                </a:lnTo>
                <a:lnTo>
                  <a:pt x="57" y="85"/>
                </a:lnTo>
                <a:lnTo>
                  <a:pt x="29" y="85"/>
                </a:lnTo>
                <a:lnTo>
                  <a:pt x="29" y="29"/>
                </a:lnTo>
                <a:lnTo>
                  <a:pt x="57" y="0"/>
                </a:lnTo>
                <a:lnTo>
                  <a:pt x="114" y="85"/>
                </a:lnTo>
                <a:lnTo>
                  <a:pt x="85" y="142"/>
                </a:lnTo>
                <a:lnTo>
                  <a:pt x="142" y="227"/>
                </a:lnTo>
                <a:lnTo>
                  <a:pt x="199" y="227"/>
                </a:lnTo>
                <a:lnTo>
                  <a:pt x="199" y="57"/>
                </a:lnTo>
                <a:lnTo>
                  <a:pt x="284" y="85"/>
                </a:lnTo>
                <a:lnTo>
                  <a:pt x="341" y="57"/>
                </a:lnTo>
                <a:lnTo>
                  <a:pt x="397" y="256"/>
                </a:lnTo>
                <a:lnTo>
                  <a:pt x="426" y="256"/>
                </a:lnTo>
                <a:lnTo>
                  <a:pt x="454" y="284"/>
                </a:lnTo>
                <a:lnTo>
                  <a:pt x="511" y="227"/>
                </a:lnTo>
                <a:lnTo>
                  <a:pt x="482" y="170"/>
                </a:lnTo>
                <a:lnTo>
                  <a:pt x="539" y="170"/>
                </a:lnTo>
                <a:lnTo>
                  <a:pt x="567" y="227"/>
                </a:lnTo>
                <a:lnTo>
                  <a:pt x="567" y="312"/>
                </a:lnTo>
                <a:lnTo>
                  <a:pt x="596" y="341"/>
                </a:lnTo>
                <a:lnTo>
                  <a:pt x="596" y="397"/>
                </a:lnTo>
                <a:lnTo>
                  <a:pt x="567" y="426"/>
                </a:lnTo>
                <a:lnTo>
                  <a:pt x="426" y="369"/>
                </a:lnTo>
                <a:lnTo>
                  <a:pt x="369" y="482"/>
                </a:lnTo>
                <a:lnTo>
                  <a:pt x="341" y="567"/>
                </a:lnTo>
                <a:lnTo>
                  <a:pt x="57" y="454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53" name="Freeform 720">
            <a:extLst>
              <a:ext uri="{FF2B5EF4-FFF2-40B4-BE49-F238E27FC236}">
                <a16:creationId xmlns:a16="http://schemas.microsoft.com/office/drawing/2014/main" id="{16E62B29-BC96-436E-BE78-5E284C5E96DB}"/>
              </a:ext>
            </a:extLst>
          </p:cNvPr>
          <p:cNvSpPr>
            <a:spLocks/>
          </p:cNvSpPr>
          <p:nvPr/>
        </p:nvSpPr>
        <p:spPr bwMode="auto">
          <a:xfrm>
            <a:off x="8021638" y="4192588"/>
            <a:ext cx="449262" cy="495300"/>
          </a:xfrm>
          <a:custGeom>
            <a:avLst/>
            <a:gdLst>
              <a:gd name="T0" fmla="*/ 569554679 w 283"/>
              <a:gd name="T1" fmla="*/ 143649700 h 312"/>
              <a:gd name="T2" fmla="*/ 498990382 w 283"/>
              <a:gd name="T3" fmla="*/ 284778450 h 312"/>
              <a:gd name="T4" fmla="*/ 569554679 w 283"/>
              <a:gd name="T5" fmla="*/ 428426563 h 312"/>
              <a:gd name="T6" fmla="*/ 713202631 w 283"/>
              <a:gd name="T7" fmla="*/ 642640638 h 312"/>
              <a:gd name="T8" fmla="*/ 569554679 w 283"/>
              <a:gd name="T9" fmla="*/ 786288750 h 312"/>
              <a:gd name="T10" fmla="*/ 141128593 w 283"/>
              <a:gd name="T11" fmla="*/ 642640638 h 312"/>
              <a:gd name="T12" fmla="*/ 0 w 283"/>
              <a:gd name="T13" fmla="*/ 498990938 h 312"/>
              <a:gd name="T14" fmla="*/ 70564296 w 283"/>
              <a:gd name="T15" fmla="*/ 284778450 h 312"/>
              <a:gd name="T16" fmla="*/ 214212249 w 283"/>
              <a:gd name="T17" fmla="*/ 0 h 312"/>
              <a:gd name="T18" fmla="*/ 569554679 w 283"/>
              <a:gd name="T19" fmla="*/ 143649700 h 31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3" h="312">
                <a:moveTo>
                  <a:pt x="226" y="57"/>
                </a:moveTo>
                <a:lnTo>
                  <a:pt x="198" y="113"/>
                </a:lnTo>
                <a:lnTo>
                  <a:pt x="226" y="170"/>
                </a:lnTo>
                <a:lnTo>
                  <a:pt x="283" y="255"/>
                </a:lnTo>
                <a:lnTo>
                  <a:pt x="226" y="312"/>
                </a:lnTo>
                <a:lnTo>
                  <a:pt x="56" y="255"/>
                </a:lnTo>
                <a:lnTo>
                  <a:pt x="0" y="198"/>
                </a:lnTo>
                <a:lnTo>
                  <a:pt x="28" y="113"/>
                </a:lnTo>
                <a:lnTo>
                  <a:pt x="85" y="0"/>
                </a:lnTo>
                <a:lnTo>
                  <a:pt x="226" y="57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54" name="Freeform 721">
            <a:extLst>
              <a:ext uri="{FF2B5EF4-FFF2-40B4-BE49-F238E27FC236}">
                <a16:creationId xmlns:a16="http://schemas.microsoft.com/office/drawing/2014/main" id="{F8D63151-DA7D-47F8-9BD5-FA706FD2F9CB}"/>
              </a:ext>
            </a:extLst>
          </p:cNvPr>
          <p:cNvSpPr>
            <a:spLocks/>
          </p:cNvSpPr>
          <p:nvPr/>
        </p:nvSpPr>
        <p:spPr bwMode="auto">
          <a:xfrm>
            <a:off x="6400800" y="3157538"/>
            <a:ext cx="765175" cy="449262"/>
          </a:xfrm>
          <a:custGeom>
            <a:avLst/>
            <a:gdLst>
              <a:gd name="T0" fmla="*/ 143649700 w 482"/>
              <a:gd name="T1" fmla="*/ 357862586 h 283"/>
              <a:gd name="T2" fmla="*/ 0 w 482"/>
              <a:gd name="T3" fmla="*/ 357862586 h 283"/>
              <a:gd name="T4" fmla="*/ 70564375 w 482"/>
              <a:gd name="T5" fmla="*/ 428427039 h 283"/>
              <a:gd name="T6" fmla="*/ 214214075 w 482"/>
              <a:gd name="T7" fmla="*/ 428427039 h 283"/>
              <a:gd name="T8" fmla="*/ 284778450 w 482"/>
              <a:gd name="T9" fmla="*/ 498991493 h 283"/>
              <a:gd name="T10" fmla="*/ 357862188 w 482"/>
              <a:gd name="T11" fmla="*/ 428427039 h 283"/>
              <a:gd name="T12" fmla="*/ 428426563 w 482"/>
              <a:gd name="T13" fmla="*/ 572076899 h 283"/>
              <a:gd name="T14" fmla="*/ 498990938 w 482"/>
              <a:gd name="T15" fmla="*/ 713205806 h 283"/>
              <a:gd name="T16" fmla="*/ 572076263 w 482"/>
              <a:gd name="T17" fmla="*/ 642641353 h 283"/>
              <a:gd name="T18" fmla="*/ 572076263 w 482"/>
              <a:gd name="T19" fmla="*/ 498991493 h 283"/>
              <a:gd name="T20" fmla="*/ 642640638 w 482"/>
              <a:gd name="T21" fmla="*/ 498991493 h 283"/>
              <a:gd name="T22" fmla="*/ 713205013 w 482"/>
              <a:gd name="T23" fmla="*/ 642641353 h 283"/>
              <a:gd name="T24" fmla="*/ 642640638 w 482"/>
              <a:gd name="T25" fmla="*/ 713205806 h 283"/>
              <a:gd name="T26" fmla="*/ 856853125 w 482"/>
              <a:gd name="T27" fmla="*/ 713205806 h 283"/>
              <a:gd name="T28" fmla="*/ 1071067200 w 482"/>
              <a:gd name="T29" fmla="*/ 642641353 h 283"/>
              <a:gd name="T30" fmla="*/ 1214715313 w 482"/>
              <a:gd name="T31" fmla="*/ 498991493 h 283"/>
              <a:gd name="T32" fmla="*/ 1071067200 w 482"/>
              <a:gd name="T33" fmla="*/ 428427039 h 283"/>
              <a:gd name="T34" fmla="*/ 1144150938 w 482"/>
              <a:gd name="T35" fmla="*/ 284778767 h 283"/>
              <a:gd name="T36" fmla="*/ 1000502825 w 482"/>
              <a:gd name="T37" fmla="*/ 143649860 h 283"/>
              <a:gd name="T38" fmla="*/ 929938450 w 482"/>
              <a:gd name="T39" fmla="*/ 284778767 h 283"/>
              <a:gd name="T40" fmla="*/ 786288750 w 482"/>
              <a:gd name="T41" fmla="*/ 143649860 h 283"/>
              <a:gd name="T42" fmla="*/ 786288750 w 482"/>
              <a:gd name="T43" fmla="*/ 0 h 283"/>
              <a:gd name="T44" fmla="*/ 572076263 w 482"/>
              <a:gd name="T45" fmla="*/ 70564454 h 283"/>
              <a:gd name="T46" fmla="*/ 284778450 w 482"/>
              <a:gd name="T47" fmla="*/ 70564454 h 283"/>
              <a:gd name="T48" fmla="*/ 284778450 w 482"/>
              <a:gd name="T49" fmla="*/ 143649860 h 283"/>
              <a:gd name="T50" fmla="*/ 143649700 w 482"/>
              <a:gd name="T51" fmla="*/ 70564454 h 283"/>
              <a:gd name="T52" fmla="*/ 70564375 w 482"/>
              <a:gd name="T53" fmla="*/ 0 h 283"/>
              <a:gd name="T54" fmla="*/ 0 w 482"/>
              <a:gd name="T55" fmla="*/ 70564454 h 283"/>
              <a:gd name="T56" fmla="*/ 143649700 w 482"/>
              <a:gd name="T57" fmla="*/ 357862586 h 28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82" h="283">
                <a:moveTo>
                  <a:pt x="57" y="142"/>
                </a:moveTo>
                <a:lnTo>
                  <a:pt x="0" y="142"/>
                </a:lnTo>
                <a:lnTo>
                  <a:pt x="28" y="170"/>
                </a:lnTo>
                <a:lnTo>
                  <a:pt x="85" y="170"/>
                </a:lnTo>
                <a:lnTo>
                  <a:pt x="113" y="198"/>
                </a:lnTo>
                <a:lnTo>
                  <a:pt x="142" y="170"/>
                </a:lnTo>
                <a:lnTo>
                  <a:pt x="170" y="227"/>
                </a:lnTo>
                <a:lnTo>
                  <a:pt x="198" y="283"/>
                </a:lnTo>
                <a:lnTo>
                  <a:pt x="227" y="255"/>
                </a:lnTo>
                <a:lnTo>
                  <a:pt x="227" y="198"/>
                </a:lnTo>
                <a:lnTo>
                  <a:pt x="255" y="198"/>
                </a:lnTo>
                <a:lnTo>
                  <a:pt x="283" y="255"/>
                </a:lnTo>
                <a:lnTo>
                  <a:pt x="255" y="283"/>
                </a:lnTo>
                <a:lnTo>
                  <a:pt x="340" y="283"/>
                </a:lnTo>
                <a:lnTo>
                  <a:pt x="425" y="255"/>
                </a:lnTo>
                <a:lnTo>
                  <a:pt x="482" y="198"/>
                </a:lnTo>
                <a:lnTo>
                  <a:pt x="425" y="170"/>
                </a:lnTo>
                <a:lnTo>
                  <a:pt x="454" y="113"/>
                </a:lnTo>
                <a:lnTo>
                  <a:pt x="397" y="57"/>
                </a:lnTo>
                <a:lnTo>
                  <a:pt x="369" y="113"/>
                </a:lnTo>
                <a:lnTo>
                  <a:pt x="312" y="57"/>
                </a:lnTo>
                <a:lnTo>
                  <a:pt x="312" y="0"/>
                </a:lnTo>
                <a:lnTo>
                  <a:pt x="227" y="28"/>
                </a:lnTo>
                <a:lnTo>
                  <a:pt x="113" y="28"/>
                </a:lnTo>
                <a:lnTo>
                  <a:pt x="113" y="57"/>
                </a:lnTo>
                <a:lnTo>
                  <a:pt x="57" y="28"/>
                </a:lnTo>
                <a:lnTo>
                  <a:pt x="28" y="0"/>
                </a:lnTo>
                <a:lnTo>
                  <a:pt x="0" y="28"/>
                </a:lnTo>
                <a:lnTo>
                  <a:pt x="57" y="142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55" name="Freeform 722">
            <a:extLst>
              <a:ext uri="{FF2B5EF4-FFF2-40B4-BE49-F238E27FC236}">
                <a16:creationId xmlns:a16="http://schemas.microsoft.com/office/drawing/2014/main" id="{2FC0B9B8-E7D9-44AB-ACDE-AF525540321C}"/>
              </a:ext>
            </a:extLst>
          </p:cNvPr>
          <p:cNvSpPr>
            <a:spLocks/>
          </p:cNvSpPr>
          <p:nvPr/>
        </p:nvSpPr>
        <p:spPr bwMode="auto">
          <a:xfrm>
            <a:off x="6221413" y="3382963"/>
            <a:ext cx="493712" cy="493712"/>
          </a:xfrm>
          <a:custGeom>
            <a:avLst/>
            <a:gdLst>
              <a:gd name="T0" fmla="*/ 783767006 w 311"/>
              <a:gd name="T1" fmla="*/ 355343185 h 311"/>
              <a:gd name="T2" fmla="*/ 642638399 w 311"/>
              <a:gd name="T3" fmla="*/ 70564446 h 311"/>
              <a:gd name="T4" fmla="*/ 569554736 w 311"/>
              <a:gd name="T5" fmla="*/ 141128893 h 311"/>
              <a:gd name="T6" fmla="*/ 498990432 w 311"/>
              <a:gd name="T7" fmla="*/ 70564446 h 311"/>
              <a:gd name="T8" fmla="*/ 355340878 w 311"/>
              <a:gd name="T9" fmla="*/ 70564446 h 311"/>
              <a:gd name="T10" fmla="*/ 284776574 w 311"/>
              <a:gd name="T11" fmla="*/ 0 h 311"/>
              <a:gd name="T12" fmla="*/ 141128607 w 311"/>
              <a:gd name="T13" fmla="*/ 70564446 h 311"/>
              <a:gd name="T14" fmla="*/ 284776574 w 311"/>
              <a:gd name="T15" fmla="*/ 141128893 h 311"/>
              <a:gd name="T16" fmla="*/ 284776574 w 311"/>
              <a:gd name="T17" fmla="*/ 284778738 h 311"/>
              <a:gd name="T18" fmla="*/ 214212271 w 311"/>
              <a:gd name="T19" fmla="*/ 355343185 h 311"/>
              <a:gd name="T20" fmla="*/ 70564304 w 311"/>
              <a:gd name="T21" fmla="*/ 355343185 h 311"/>
              <a:gd name="T22" fmla="*/ 0 w 311"/>
              <a:gd name="T23" fmla="*/ 498991443 h 311"/>
              <a:gd name="T24" fmla="*/ 214212271 w 311"/>
              <a:gd name="T25" fmla="*/ 713205735 h 311"/>
              <a:gd name="T26" fmla="*/ 428426129 w 311"/>
              <a:gd name="T27" fmla="*/ 783770181 h 311"/>
              <a:gd name="T28" fmla="*/ 713202703 w 311"/>
              <a:gd name="T29" fmla="*/ 713205735 h 311"/>
              <a:gd name="T30" fmla="*/ 642638399 w 311"/>
              <a:gd name="T31" fmla="*/ 569555889 h 311"/>
              <a:gd name="T32" fmla="*/ 783767006 w 311"/>
              <a:gd name="T33" fmla="*/ 355343185 h 31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11" h="311">
                <a:moveTo>
                  <a:pt x="311" y="141"/>
                </a:moveTo>
                <a:lnTo>
                  <a:pt x="255" y="28"/>
                </a:lnTo>
                <a:lnTo>
                  <a:pt x="226" y="56"/>
                </a:lnTo>
                <a:lnTo>
                  <a:pt x="198" y="28"/>
                </a:lnTo>
                <a:lnTo>
                  <a:pt x="141" y="28"/>
                </a:lnTo>
                <a:lnTo>
                  <a:pt x="113" y="0"/>
                </a:lnTo>
                <a:lnTo>
                  <a:pt x="56" y="28"/>
                </a:lnTo>
                <a:lnTo>
                  <a:pt x="113" y="56"/>
                </a:lnTo>
                <a:lnTo>
                  <a:pt x="113" y="113"/>
                </a:lnTo>
                <a:lnTo>
                  <a:pt x="85" y="141"/>
                </a:lnTo>
                <a:lnTo>
                  <a:pt x="28" y="141"/>
                </a:lnTo>
                <a:lnTo>
                  <a:pt x="0" y="198"/>
                </a:lnTo>
                <a:lnTo>
                  <a:pt x="85" y="283"/>
                </a:lnTo>
                <a:lnTo>
                  <a:pt x="170" y="311"/>
                </a:lnTo>
                <a:lnTo>
                  <a:pt x="283" y="283"/>
                </a:lnTo>
                <a:lnTo>
                  <a:pt x="255" y="226"/>
                </a:lnTo>
                <a:lnTo>
                  <a:pt x="311" y="141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56" name="Freeform 723">
            <a:extLst>
              <a:ext uri="{FF2B5EF4-FFF2-40B4-BE49-F238E27FC236}">
                <a16:creationId xmlns:a16="http://schemas.microsoft.com/office/drawing/2014/main" id="{02139858-9E94-4796-A44D-060231AAA09A}"/>
              </a:ext>
            </a:extLst>
          </p:cNvPr>
          <p:cNvSpPr>
            <a:spLocks/>
          </p:cNvSpPr>
          <p:nvPr/>
        </p:nvSpPr>
        <p:spPr bwMode="auto">
          <a:xfrm>
            <a:off x="6356350" y="3471863"/>
            <a:ext cx="1258888" cy="855662"/>
          </a:xfrm>
          <a:custGeom>
            <a:avLst/>
            <a:gdLst>
              <a:gd name="T0" fmla="*/ 1285280198 w 793"/>
              <a:gd name="T1" fmla="*/ 0 h 539"/>
              <a:gd name="T2" fmla="*/ 1214715795 w 793"/>
              <a:gd name="T3" fmla="*/ 214214200 h 539"/>
              <a:gd name="T4" fmla="*/ 1355844601 w 793"/>
              <a:gd name="T5" fmla="*/ 287297980 h 539"/>
              <a:gd name="T6" fmla="*/ 1499494358 w 793"/>
              <a:gd name="T7" fmla="*/ 214214200 h 539"/>
              <a:gd name="T8" fmla="*/ 1499494358 w 793"/>
              <a:gd name="T9" fmla="*/ 357862397 h 539"/>
              <a:gd name="T10" fmla="*/ 1643142528 w 793"/>
              <a:gd name="T11" fmla="*/ 287297980 h 539"/>
              <a:gd name="T12" fmla="*/ 1784271334 w 793"/>
              <a:gd name="T13" fmla="*/ 143649784 h 539"/>
              <a:gd name="T14" fmla="*/ 1927921091 w 793"/>
              <a:gd name="T15" fmla="*/ 214214200 h 539"/>
              <a:gd name="T16" fmla="*/ 1857356688 w 793"/>
              <a:gd name="T17" fmla="*/ 287297980 h 539"/>
              <a:gd name="T18" fmla="*/ 1857356688 w 793"/>
              <a:gd name="T19" fmla="*/ 428426813 h 539"/>
              <a:gd name="T20" fmla="*/ 1927921091 w 793"/>
              <a:gd name="T21" fmla="*/ 428426813 h 539"/>
              <a:gd name="T22" fmla="*/ 1857356688 w 793"/>
              <a:gd name="T23" fmla="*/ 501512181 h 539"/>
              <a:gd name="T24" fmla="*/ 1998485494 w 793"/>
              <a:gd name="T25" fmla="*/ 715724793 h 539"/>
              <a:gd name="T26" fmla="*/ 1784271334 w 793"/>
              <a:gd name="T27" fmla="*/ 929938993 h 539"/>
              <a:gd name="T28" fmla="*/ 1927921091 w 793"/>
              <a:gd name="T29" fmla="*/ 1358365806 h 539"/>
              <a:gd name="T30" fmla="*/ 1713706931 w 793"/>
              <a:gd name="T31" fmla="*/ 1144151606 h 539"/>
              <a:gd name="T32" fmla="*/ 783769699 w 793"/>
              <a:gd name="T33" fmla="*/ 1144151606 h 539"/>
              <a:gd name="T34" fmla="*/ 284778563 w 793"/>
              <a:gd name="T35" fmla="*/ 1000503410 h 539"/>
              <a:gd name="T36" fmla="*/ 0 w 793"/>
              <a:gd name="T37" fmla="*/ 572076597 h 539"/>
              <a:gd name="T38" fmla="*/ 214214160 w 793"/>
              <a:gd name="T39" fmla="*/ 642641013 h 539"/>
              <a:gd name="T40" fmla="*/ 498991136 w 793"/>
              <a:gd name="T41" fmla="*/ 572076597 h 539"/>
              <a:gd name="T42" fmla="*/ 428426733 w 793"/>
              <a:gd name="T43" fmla="*/ 428426813 h 539"/>
              <a:gd name="T44" fmla="*/ 569555539 w 793"/>
              <a:gd name="T45" fmla="*/ 214214200 h 539"/>
              <a:gd name="T46" fmla="*/ 642640893 w 793"/>
              <a:gd name="T47" fmla="*/ 143649784 h 539"/>
              <a:gd name="T48" fmla="*/ 642640893 w 793"/>
              <a:gd name="T49" fmla="*/ 0 h 539"/>
              <a:gd name="T50" fmla="*/ 713205296 w 793"/>
              <a:gd name="T51" fmla="*/ 0 h 539"/>
              <a:gd name="T52" fmla="*/ 783769699 w 793"/>
              <a:gd name="T53" fmla="*/ 143649784 h 539"/>
              <a:gd name="T54" fmla="*/ 713205296 w 793"/>
              <a:gd name="T55" fmla="*/ 214214200 h 539"/>
              <a:gd name="T56" fmla="*/ 927417868 w 793"/>
              <a:gd name="T57" fmla="*/ 214214200 h 539"/>
              <a:gd name="T58" fmla="*/ 1141632028 w 793"/>
              <a:gd name="T59" fmla="*/ 143649784 h 539"/>
              <a:gd name="T60" fmla="*/ 1285280198 w 793"/>
              <a:gd name="T61" fmla="*/ 0 h 53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793" h="539">
                <a:moveTo>
                  <a:pt x="510" y="0"/>
                </a:moveTo>
                <a:lnTo>
                  <a:pt x="482" y="85"/>
                </a:lnTo>
                <a:lnTo>
                  <a:pt x="538" y="114"/>
                </a:lnTo>
                <a:lnTo>
                  <a:pt x="595" y="85"/>
                </a:lnTo>
                <a:lnTo>
                  <a:pt x="595" y="142"/>
                </a:lnTo>
                <a:lnTo>
                  <a:pt x="652" y="114"/>
                </a:lnTo>
                <a:lnTo>
                  <a:pt x="708" y="57"/>
                </a:lnTo>
                <a:lnTo>
                  <a:pt x="765" y="85"/>
                </a:lnTo>
                <a:lnTo>
                  <a:pt x="737" y="114"/>
                </a:lnTo>
                <a:lnTo>
                  <a:pt x="737" y="170"/>
                </a:lnTo>
                <a:lnTo>
                  <a:pt x="765" y="170"/>
                </a:lnTo>
                <a:lnTo>
                  <a:pt x="737" y="199"/>
                </a:lnTo>
                <a:lnTo>
                  <a:pt x="793" y="284"/>
                </a:lnTo>
                <a:lnTo>
                  <a:pt x="708" y="369"/>
                </a:lnTo>
                <a:lnTo>
                  <a:pt x="765" y="539"/>
                </a:lnTo>
                <a:lnTo>
                  <a:pt x="680" y="454"/>
                </a:lnTo>
                <a:lnTo>
                  <a:pt x="311" y="454"/>
                </a:lnTo>
                <a:lnTo>
                  <a:pt x="113" y="397"/>
                </a:lnTo>
                <a:lnTo>
                  <a:pt x="0" y="227"/>
                </a:lnTo>
                <a:lnTo>
                  <a:pt x="85" y="255"/>
                </a:lnTo>
                <a:lnTo>
                  <a:pt x="198" y="227"/>
                </a:lnTo>
                <a:lnTo>
                  <a:pt x="170" y="170"/>
                </a:lnTo>
                <a:lnTo>
                  <a:pt x="226" y="85"/>
                </a:lnTo>
                <a:lnTo>
                  <a:pt x="255" y="57"/>
                </a:lnTo>
                <a:lnTo>
                  <a:pt x="255" y="0"/>
                </a:lnTo>
                <a:lnTo>
                  <a:pt x="283" y="0"/>
                </a:lnTo>
                <a:lnTo>
                  <a:pt x="311" y="57"/>
                </a:lnTo>
                <a:lnTo>
                  <a:pt x="283" y="85"/>
                </a:lnTo>
                <a:lnTo>
                  <a:pt x="368" y="85"/>
                </a:lnTo>
                <a:lnTo>
                  <a:pt x="453" y="57"/>
                </a:lnTo>
                <a:lnTo>
                  <a:pt x="510" y="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57" name="Freeform 724">
            <a:extLst>
              <a:ext uri="{FF2B5EF4-FFF2-40B4-BE49-F238E27FC236}">
                <a16:creationId xmlns:a16="http://schemas.microsoft.com/office/drawing/2014/main" id="{A7C5E561-6BE0-4246-B2D2-8D9CEE199548}"/>
              </a:ext>
            </a:extLst>
          </p:cNvPr>
          <p:cNvSpPr>
            <a:spLocks/>
          </p:cNvSpPr>
          <p:nvPr/>
        </p:nvSpPr>
        <p:spPr bwMode="auto">
          <a:xfrm>
            <a:off x="7075488" y="3157538"/>
            <a:ext cx="630237" cy="539750"/>
          </a:xfrm>
          <a:custGeom>
            <a:avLst/>
            <a:gdLst>
              <a:gd name="T0" fmla="*/ 73083680 w 397"/>
              <a:gd name="T1" fmla="*/ 284778450 h 340"/>
              <a:gd name="T2" fmla="*/ 214212318 w 397"/>
              <a:gd name="T3" fmla="*/ 214214075 h 340"/>
              <a:gd name="T4" fmla="*/ 214212318 w 397"/>
              <a:gd name="T5" fmla="*/ 143649700 h 340"/>
              <a:gd name="T6" fmla="*/ 428426223 w 397"/>
              <a:gd name="T7" fmla="*/ 143649700 h 340"/>
              <a:gd name="T8" fmla="*/ 501509902 w 397"/>
              <a:gd name="T9" fmla="*/ 0 h 340"/>
              <a:gd name="T10" fmla="*/ 715723807 w 397"/>
              <a:gd name="T11" fmla="*/ 0 h 340"/>
              <a:gd name="T12" fmla="*/ 856852445 w 397"/>
              <a:gd name="T13" fmla="*/ 70564375 h 340"/>
              <a:gd name="T14" fmla="*/ 856852445 w 397"/>
              <a:gd name="T15" fmla="*/ 214214075 h 340"/>
              <a:gd name="T16" fmla="*/ 929936125 w 397"/>
              <a:gd name="T17" fmla="*/ 284778450 h 340"/>
              <a:gd name="T18" fmla="*/ 929936125 w 397"/>
              <a:gd name="T19" fmla="*/ 498990938 h 340"/>
              <a:gd name="T20" fmla="*/ 1000500444 w 397"/>
              <a:gd name="T21" fmla="*/ 498990938 h 340"/>
              <a:gd name="T22" fmla="*/ 1000500444 w 397"/>
              <a:gd name="T23" fmla="*/ 642640638 h 340"/>
              <a:gd name="T24" fmla="*/ 929936125 w 397"/>
              <a:gd name="T25" fmla="*/ 642640638 h 340"/>
              <a:gd name="T26" fmla="*/ 929936125 w 397"/>
              <a:gd name="T27" fmla="*/ 786288750 h 340"/>
              <a:gd name="T28" fmla="*/ 786288126 w 397"/>
              <a:gd name="T29" fmla="*/ 713205013 h 340"/>
              <a:gd name="T30" fmla="*/ 642638540 w 397"/>
              <a:gd name="T31" fmla="*/ 642640638 h 340"/>
              <a:gd name="T32" fmla="*/ 501509902 w 397"/>
              <a:gd name="T33" fmla="*/ 786288750 h 340"/>
              <a:gd name="T34" fmla="*/ 357861904 w 397"/>
              <a:gd name="T35" fmla="*/ 856853125 h 340"/>
              <a:gd name="T36" fmla="*/ 357861904 w 397"/>
              <a:gd name="T37" fmla="*/ 713205013 h 340"/>
              <a:gd name="T38" fmla="*/ 214212318 w 397"/>
              <a:gd name="T39" fmla="*/ 786288750 h 340"/>
              <a:gd name="T40" fmla="*/ 73083680 w 397"/>
              <a:gd name="T41" fmla="*/ 713205013 h 340"/>
              <a:gd name="T42" fmla="*/ 143647999 w 397"/>
              <a:gd name="T43" fmla="*/ 498990938 h 340"/>
              <a:gd name="T44" fmla="*/ 0 w 397"/>
              <a:gd name="T45" fmla="*/ 428426563 h 340"/>
              <a:gd name="T46" fmla="*/ 73083680 w 397"/>
              <a:gd name="T47" fmla="*/ 284778450 h 34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97" h="340">
                <a:moveTo>
                  <a:pt x="29" y="113"/>
                </a:moveTo>
                <a:lnTo>
                  <a:pt x="85" y="85"/>
                </a:lnTo>
                <a:lnTo>
                  <a:pt x="85" y="57"/>
                </a:lnTo>
                <a:lnTo>
                  <a:pt x="170" y="57"/>
                </a:lnTo>
                <a:lnTo>
                  <a:pt x="199" y="0"/>
                </a:lnTo>
                <a:lnTo>
                  <a:pt x="284" y="0"/>
                </a:lnTo>
                <a:lnTo>
                  <a:pt x="340" y="28"/>
                </a:lnTo>
                <a:lnTo>
                  <a:pt x="340" y="85"/>
                </a:lnTo>
                <a:lnTo>
                  <a:pt x="369" y="113"/>
                </a:lnTo>
                <a:lnTo>
                  <a:pt x="369" y="198"/>
                </a:lnTo>
                <a:lnTo>
                  <a:pt x="397" y="198"/>
                </a:lnTo>
                <a:lnTo>
                  <a:pt x="397" y="255"/>
                </a:lnTo>
                <a:lnTo>
                  <a:pt x="369" y="255"/>
                </a:lnTo>
                <a:lnTo>
                  <a:pt x="369" y="312"/>
                </a:lnTo>
                <a:lnTo>
                  <a:pt x="312" y="283"/>
                </a:lnTo>
                <a:lnTo>
                  <a:pt x="255" y="255"/>
                </a:lnTo>
                <a:lnTo>
                  <a:pt x="199" y="312"/>
                </a:lnTo>
                <a:lnTo>
                  <a:pt x="142" y="340"/>
                </a:lnTo>
                <a:lnTo>
                  <a:pt x="142" y="283"/>
                </a:lnTo>
                <a:lnTo>
                  <a:pt x="85" y="312"/>
                </a:lnTo>
                <a:lnTo>
                  <a:pt x="29" y="283"/>
                </a:lnTo>
                <a:lnTo>
                  <a:pt x="57" y="198"/>
                </a:lnTo>
                <a:lnTo>
                  <a:pt x="0" y="170"/>
                </a:lnTo>
                <a:lnTo>
                  <a:pt x="29" y="113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58" name="Freeform 725">
            <a:extLst>
              <a:ext uri="{FF2B5EF4-FFF2-40B4-BE49-F238E27FC236}">
                <a16:creationId xmlns:a16="http://schemas.microsoft.com/office/drawing/2014/main" id="{44D2D5D6-C3B9-41E0-8B71-D6DF4E4BB650}"/>
              </a:ext>
            </a:extLst>
          </p:cNvPr>
          <p:cNvSpPr>
            <a:spLocks/>
          </p:cNvSpPr>
          <p:nvPr/>
        </p:nvSpPr>
        <p:spPr bwMode="auto">
          <a:xfrm>
            <a:off x="6400800" y="2706688"/>
            <a:ext cx="1169988" cy="630237"/>
          </a:xfrm>
          <a:custGeom>
            <a:avLst/>
            <a:gdLst>
              <a:gd name="T0" fmla="*/ 428426746 w 737"/>
              <a:gd name="T1" fmla="*/ 214214245 h 397"/>
              <a:gd name="T2" fmla="*/ 713205317 w 737"/>
              <a:gd name="T3" fmla="*/ 73085383 h 397"/>
              <a:gd name="T4" fmla="*/ 929938847 w 737"/>
              <a:gd name="T5" fmla="*/ 214214245 h 397"/>
              <a:gd name="T6" fmla="*/ 1000503253 w 737"/>
              <a:gd name="T7" fmla="*/ 357862471 h 397"/>
              <a:gd name="T8" fmla="*/ 1071067658 w 737"/>
              <a:gd name="T9" fmla="*/ 357862471 h 397"/>
              <a:gd name="T10" fmla="*/ 1071067658 w 737"/>
              <a:gd name="T11" fmla="*/ 73085383 h 397"/>
              <a:gd name="T12" fmla="*/ 1285280237 w 737"/>
              <a:gd name="T13" fmla="*/ 73085383 h 397"/>
              <a:gd name="T14" fmla="*/ 1358365593 w 737"/>
              <a:gd name="T15" fmla="*/ 0 h 397"/>
              <a:gd name="T16" fmla="*/ 1428929998 w 737"/>
              <a:gd name="T17" fmla="*/ 143649814 h 397"/>
              <a:gd name="T18" fmla="*/ 1499494403 w 737"/>
              <a:gd name="T19" fmla="*/ 287298040 h 397"/>
              <a:gd name="T20" fmla="*/ 1499494403 w 737"/>
              <a:gd name="T21" fmla="*/ 143649814 h 397"/>
              <a:gd name="T22" fmla="*/ 1572578172 w 737"/>
              <a:gd name="T23" fmla="*/ 214214245 h 397"/>
              <a:gd name="T24" fmla="*/ 1786792339 w 737"/>
              <a:gd name="T25" fmla="*/ 214214245 h 397"/>
              <a:gd name="T26" fmla="*/ 1786792339 w 737"/>
              <a:gd name="T27" fmla="*/ 357862471 h 397"/>
              <a:gd name="T28" fmla="*/ 1713706982 w 737"/>
              <a:gd name="T29" fmla="*/ 430947854 h 397"/>
              <a:gd name="T30" fmla="*/ 1857356744 w 737"/>
              <a:gd name="T31" fmla="*/ 645160512 h 397"/>
              <a:gd name="T32" fmla="*/ 1786792339 w 737"/>
              <a:gd name="T33" fmla="*/ 715724943 h 397"/>
              <a:gd name="T34" fmla="*/ 1572578172 w 737"/>
              <a:gd name="T35" fmla="*/ 715724943 h 397"/>
              <a:gd name="T36" fmla="*/ 1499494403 w 737"/>
              <a:gd name="T37" fmla="*/ 859374757 h 397"/>
              <a:gd name="T38" fmla="*/ 1285280237 w 737"/>
              <a:gd name="T39" fmla="*/ 859374757 h 397"/>
              <a:gd name="T40" fmla="*/ 1285280237 w 737"/>
              <a:gd name="T41" fmla="*/ 929939188 h 397"/>
              <a:gd name="T42" fmla="*/ 1144151426 w 737"/>
              <a:gd name="T43" fmla="*/ 1000503619 h 397"/>
              <a:gd name="T44" fmla="*/ 1000503253 w 737"/>
              <a:gd name="T45" fmla="*/ 859374757 h 397"/>
              <a:gd name="T46" fmla="*/ 929938847 w 737"/>
              <a:gd name="T47" fmla="*/ 1000503619 h 397"/>
              <a:gd name="T48" fmla="*/ 786289086 w 737"/>
              <a:gd name="T49" fmla="*/ 859374757 h 397"/>
              <a:gd name="T50" fmla="*/ 786289086 w 737"/>
              <a:gd name="T51" fmla="*/ 715724943 h 397"/>
              <a:gd name="T52" fmla="*/ 572076507 w 737"/>
              <a:gd name="T53" fmla="*/ 786289374 h 397"/>
              <a:gd name="T54" fmla="*/ 498991151 w 737"/>
              <a:gd name="T55" fmla="*/ 645160512 h 397"/>
              <a:gd name="T56" fmla="*/ 70564405 w 737"/>
              <a:gd name="T57" fmla="*/ 572076716 h 397"/>
              <a:gd name="T58" fmla="*/ 0 w 737"/>
              <a:gd name="T59" fmla="*/ 430947854 h 397"/>
              <a:gd name="T60" fmla="*/ 214214167 w 737"/>
              <a:gd name="T61" fmla="*/ 287298040 h 397"/>
              <a:gd name="T62" fmla="*/ 284778572 w 737"/>
              <a:gd name="T63" fmla="*/ 287298040 h 397"/>
              <a:gd name="T64" fmla="*/ 428426746 w 737"/>
              <a:gd name="T65" fmla="*/ 214214245 h 39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737" h="397">
                <a:moveTo>
                  <a:pt x="170" y="85"/>
                </a:moveTo>
                <a:lnTo>
                  <a:pt x="283" y="29"/>
                </a:lnTo>
                <a:lnTo>
                  <a:pt x="369" y="85"/>
                </a:lnTo>
                <a:lnTo>
                  <a:pt x="397" y="142"/>
                </a:lnTo>
                <a:lnTo>
                  <a:pt x="425" y="142"/>
                </a:lnTo>
                <a:lnTo>
                  <a:pt x="425" y="29"/>
                </a:lnTo>
                <a:lnTo>
                  <a:pt x="510" y="29"/>
                </a:lnTo>
                <a:lnTo>
                  <a:pt x="539" y="0"/>
                </a:lnTo>
                <a:lnTo>
                  <a:pt x="567" y="57"/>
                </a:lnTo>
                <a:lnTo>
                  <a:pt x="595" y="114"/>
                </a:lnTo>
                <a:lnTo>
                  <a:pt x="595" y="57"/>
                </a:lnTo>
                <a:lnTo>
                  <a:pt x="624" y="85"/>
                </a:lnTo>
                <a:lnTo>
                  <a:pt x="709" y="85"/>
                </a:lnTo>
                <a:lnTo>
                  <a:pt x="709" y="142"/>
                </a:lnTo>
                <a:lnTo>
                  <a:pt x="680" y="171"/>
                </a:lnTo>
                <a:lnTo>
                  <a:pt x="737" y="256"/>
                </a:lnTo>
                <a:lnTo>
                  <a:pt x="709" y="284"/>
                </a:lnTo>
                <a:lnTo>
                  <a:pt x="624" y="284"/>
                </a:lnTo>
                <a:lnTo>
                  <a:pt x="595" y="341"/>
                </a:lnTo>
                <a:lnTo>
                  <a:pt x="510" y="341"/>
                </a:lnTo>
                <a:lnTo>
                  <a:pt x="510" y="369"/>
                </a:lnTo>
                <a:lnTo>
                  <a:pt x="454" y="397"/>
                </a:lnTo>
                <a:lnTo>
                  <a:pt x="397" y="341"/>
                </a:lnTo>
                <a:lnTo>
                  <a:pt x="369" y="397"/>
                </a:lnTo>
                <a:lnTo>
                  <a:pt x="312" y="341"/>
                </a:lnTo>
                <a:lnTo>
                  <a:pt x="312" y="284"/>
                </a:lnTo>
                <a:lnTo>
                  <a:pt x="227" y="312"/>
                </a:lnTo>
                <a:lnTo>
                  <a:pt x="198" y="256"/>
                </a:lnTo>
                <a:lnTo>
                  <a:pt x="28" y="227"/>
                </a:lnTo>
                <a:lnTo>
                  <a:pt x="0" y="171"/>
                </a:lnTo>
                <a:lnTo>
                  <a:pt x="85" y="114"/>
                </a:lnTo>
                <a:lnTo>
                  <a:pt x="113" y="114"/>
                </a:lnTo>
                <a:lnTo>
                  <a:pt x="170" y="85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59" name="Freeform 726">
            <a:extLst>
              <a:ext uri="{FF2B5EF4-FFF2-40B4-BE49-F238E27FC236}">
                <a16:creationId xmlns:a16="http://schemas.microsoft.com/office/drawing/2014/main" id="{C130E05F-FCF6-4F06-891F-652DF74F22EE}"/>
              </a:ext>
            </a:extLst>
          </p:cNvPr>
          <p:cNvSpPr>
            <a:spLocks/>
          </p:cNvSpPr>
          <p:nvPr/>
        </p:nvSpPr>
        <p:spPr bwMode="auto">
          <a:xfrm>
            <a:off x="6535738" y="2166938"/>
            <a:ext cx="765175" cy="765175"/>
          </a:xfrm>
          <a:custGeom>
            <a:avLst/>
            <a:gdLst>
              <a:gd name="T0" fmla="*/ 0 w 482"/>
              <a:gd name="T1" fmla="*/ 357862188 h 482"/>
              <a:gd name="T2" fmla="*/ 357862188 w 482"/>
              <a:gd name="T3" fmla="*/ 287297813 h 482"/>
              <a:gd name="T4" fmla="*/ 357862188 w 482"/>
              <a:gd name="T5" fmla="*/ 214214075 h 482"/>
              <a:gd name="T6" fmla="*/ 715724375 w 482"/>
              <a:gd name="T7" fmla="*/ 143649700 h 482"/>
              <a:gd name="T8" fmla="*/ 786288750 w 482"/>
              <a:gd name="T9" fmla="*/ 0 h 482"/>
              <a:gd name="T10" fmla="*/ 1071067200 w 482"/>
              <a:gd name="T11" fmla="*/ 73085325 h 482"/>
              <a:gd name="T12" fmla="*/ 1071067200 w 482"/>
              <a:gd name="T13" fmla="*/ 214214075 h 482"/>
              <a:gd name="T14" fmla="*/ 1214715313 w 482"/>
              <a:gd name="T15" fmla="*/ 428426563 h 482"/>
              <a:gd name="T16" fmla="*/ 1071067200 w 482"/>
              <a:gd name="T17" fmla="*/ 572076263 h 482"/>
              <a:gd name="T18" fmla="*/ 1000502825 w 482"/>
              <a:gd name="T19" fmla="*/ 715724375 h 482"/>
              <a:gd name="T20" fmla="*/ 929938450 w 482"/>
              <a:gd name="T21" fmla="*/ 786288750 h 482"/>
              <a:gd name="T22" fmla="*/ 856853125 w 482"/>
              <a:gd name="T23" fmla="*/ 929938450 h 482"/>
              <a:gd name="T24" fmla="*/ 856853125 w 482"/>
              <a:gd name="T25" fmla="*/ 1214715313 h 482"/>
              <a:gd name="T26" fmla="*/ 786288750 w 482"/>
              <a:gd name="T27" fmla="*/ 1214715313 h 482"/>
              <a:gd name="T28" fmla="*/ 715724375 w 482"/>
              <a:gd name="T29" fmla="*/ 1071067200 h 482"/>
              <a:gd name="T30" fmla="*/ 498990938 w 482"/>
              <a:gd name="T31" fmla="*/ 929938450 h 482"/>
              <a:gd name="T32" fmla="*/ 214214075 w 482"/>
              <a:gd name="T33" fmla="*/ 1071067200 h 482"/>
              <a:gd name="T34" fmla="*/ 214214075 w 482"/>
              <a:gd name="T35" fmla="*/ 786288750 h 482"/>
              <a:gd name="T36" fmla="*/ 0 w 482"/>
              <a:gd name="T37" fmla="*/ 501511888 h 482"/>
              <a:gd name="T38" fmla="*/ 0 w 482"/>
              <a:gd name="T39" fmla="*/ 357862188 h 48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82" h="482">
                <a:moveTo>
                  <a:pt x="0" y="142"/>
                </a:moveTo>
                <a:lnTo>
                  <a:pt x="142" y="114"/>
                </a:lnTo>
                <a:lnTo>
                  <a:pt x="142" y="85"/>
                </a:lnTo>
                <a:lnTo>
                  <a:pt x="284" y="57"/>
                </a:lnTo>
                <a:lnTo>
                  <a:pt x="312" y="0"/>
                </a:lnTo>
                <a:lnTo>
                  <a:pt x="425" y="29"/>
                </a:lnTo>
                <a:lnTo>
                  <a:pt x="425" y="85"/>
                </a:lnTo>
                <a:lnTo>
                  <a:pt x="482" y="170"/>
                </a:lnTo>
                <a:lnTo>
                  <a:pt x="425" y="227"/>
                </a:lnTo>
                <a:lnTo>
                  <a:pt x="397" y="284"/>
                </a:lnTo>
                <a:lnTo>
                  <a:pt x="369" y="312"/>
                </a:lnTo>
                <a:lnTo>
                  <a:pt x="340" y="369"/>
                </a:lnTo>
                <a:lnTo>
                  <a:pt x="340" y="482"/>
                </a:lnTo>
                <a:lnTo>
                  <a:pt x="312" y="482"/>
                </a:lnTo>
                <a:lnTo>
                  <a:pt x="284" y="425"/>
                </a:lnTo>
                <a:lnTo>
                  <a:pt x="198" y="369"/>
                </a:lnTo>
                <a:lnTo>
                  <a:pt x="85" y="425"/>
                </a:lnTo>
                <a:lnTo>
                  <a:pt x="85" y="312"/>
                </a:lnTo>
                <a:lnTo>
                  <a:pt x="0" y="199"/>
                </a:lnTo>
                <a:lnTo>
                  <a:pt x="0" y="142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60" name="Freeform 731">
            <a:extLst>
              <a:ext uri="{FF2B5EF4-FFF2-40B4-BE49-F238E27FC236}">
                <a16:creationId xmlns:a16="http://schemas.microsoft.com/office/drawing/2014/main" id="{9DEDCC6F-E0E1-440D-ABCE-5B3EB0E94D22}"/>
              </a:ext>
            </a:extLst>
          </p:cNvPr>
          <p:cNvSpPr>
            <a:spLocks/>
          </p:cNvSpPr>
          <p:nvPr/>
        </p:nvSpPr>
        <p:spPr bwMode="auto">
          <a:xfrm>
            <a:off x="7210425" y="1762125"/>
            <a:ext cx="676275" cy="720725"/>
          </a:xfrm>
          <a:custGeom>
            <a:avLst/>
            <a:gdLst>
              <a:gd name="T0" fmla="*/ 0 w 426"/>
              <a:gd name="T1" fmla="*/ 715724375 h 454"/>
              <a:gd name="T2" fmla="*/ 0 w 426"/>
              <a:gd name="T3" fmla="*/ 856853125 h 454"/>
              <a:gd name="T4" fmla="*/ 143649700 w 426"/>
              <a:gd name="T5" fmla="*/ 1071067200 h 454"/>
              <a:gd name="T6" fmla="*/ 357862188 w 426"/>
              <a:gd name="T7" fmla="*/ 1144150938 h 454"/>
              <a:gd name="T8" fmla="*/ 428426563 w 426"/>
              <a:gd name="T9" fmla="*/ 1071067200 h 454"/>
              <a:gd name="T10" fmla="*/ 501511888 w 426"/>
              <a:gd name="T11" fmla="*/ 929938450 h 454"/>
              <a:gd name="T12" fmla="*/ 856853125 w 426"/>
              <a:gd name="T13" fmla="*/ 786288750 h 454"/>
              <a:gd name="T14" fmla="*/ 929938450 w 426"/>
              <a:gd name="T15" fmla="*/ 715724375 h 454"/>
              <a:gd name="T16" fmla="*/ 929938450 w 426"/>
              <a:gd name="T17" fmla="*/ 501511888 h 454"/>
              <a:gd name="T18" fmla="*/ 786288750 w 426"/>
              <a:gd name="T19" fmla="*/ 428426563 h 454"/>
              <a:gd name="T20" fmla="*/ 1000502825 w 426"/>
              <a:gd name="T21" fmla="*/ 284778450 h 454"/>
              <a:gd name="T22" fmla="*/ 1073586563 w 426"/>
              <a:gd name="T23" fmla="*/ 143649700 h 454"/>
              <a:gd name="T24" fmla="*/ 929938450 w 426"/>
              <a:gd name="T25" fmla="*/ 0 h 454"/>
              <a:gd name="T26" fmla="*/ 786288750 w 426"/>
              <a:gd name="T27" fmla="*/ 143649700 h 454"/>
              <a:gd name="T28" fmla="*/ 642640638 w 426"/>
              <a:gd name="T29" fmla="*/ 357862188 h 454"/>
              <a:gd name="T30" fmla="*/ 428426563 w 426"/>
              <a:gd name="T31" fmla="*/ 501511888 h 454"/>
              <a:gd name="T32" fmla="*/ 357862188 w 426"/>
              <a:gd name="T33" fmla="*/ 501511888 h 454"/>
              <a:gd name="T34" fmla="*/ 287297813 w 426"/>
              <a:gd name="T35" fmla="*/ 642640638 h 454"/>
              <a:gd name="T36" fmla="*/ 73085325 w 426"/>
              <a:gd name="T37" fmla="*/ 642640638 h 454"/>
              <a:gd name="T38" fmla="*/ 0 w 426"/>
              <a:gd name="T39" fmla="*/ 715724375 h 45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26" h="454">
                <a:moveTo>
                  <a:pt x="0" y="284"/>
                </a:moveTo>
                <a:lnTo>
                  <a:pt x="0" y="340"/>
                </a:lnTo>
                <a:lnTo>
                  <a:pt x="57" y="425"/>
                </a:lnTo>
                <a:lnTo>
                  <a:pt x="142" y="454"/>
                </a:lnTo>
                <a:lnTo>
                  <a:pt x="170" y="425"/>
                </a:lnTo>
                <a:lnTo>
                  <a:pt x="199" y="369"/>
                </a:lnTo>
                <a:lnTo>
                  <a:pt x="340" y="312"/>
                </a:lnTo>
                <a:lnTo>
                  <a:pt x="369" y="284"/>
                </a:lnTo>
                <a:lnTo>
                  <a:pt x="369" y="199"/>
                </a:lnTo>
                <a:lnTo>
                  <a:pt x="312" y="170"/>
                </a:lnTo>
                <a:lnTo>
                  <a:pt x="397" y="113"/>
                </a:lnTo>
                <a:lnTo>
                  <a:pt x="426" y="57"/>
                </a:lnTo>
                <a:lnTo>
                  <a:pt x="369" y="0"/>
                </a:lnTo>
                <a:lnTo>
                  <a:pt x="312" y="57"/>
                </a:lnTo>
                <a:lnTo>
                  <a:pt x="255" y="142"/>
                </a:lnTo>
                <a:lnTo>
                  <a:pt x="170" y="199"/>
                </a:lnTo>
                <a:lnTo>
                  <a:pt x="142" y="199"/>
                </a:lnTo>
                <a:lnTo>
                  <a:pt x="114" y="255"/>
                </a:lnTo>
                <a:lnTo>
                  <a:pt x="29" y="255"/>
                </a:lnTo>
                <a:lnTo>
                  <a:pt x="0" y="284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61" name="Freeform 732">
            <a:extLst>
              <a:ext uri="{FF2B5EF4-FFF2-40B4-BE49-F238E27FC236}">
                <a16:creationId xmlns:a16="http://schemas.microsoft.com/office/drawing/2014/main" id="{04B631B7-0E97-42E4-ACEF-5A95D0F35D51}"/>
              </a:ext>
            </a:extLst>
          </p:cNvPr>
          <p:cNvSpPr>
            <a:spLocks/>
          </p:cNvSpPr>
          <p:nvPr/>
        </p:nvSpPr>
        <p:spPr bwMode="auto">
          <a:xfrm>
            <a:off x="7075488" y="2257425"/>
            <a:ext cx="811212" cy="674688"/>
          </a:xfrm>
          <a:custGeom>
            <a:avLst/>
            <a:gdLst>
              <a:gd name="T0" fmla="*/ 715723934 w 511"/>
              <a:gd name="T1" fmla="*/ 1071064819 h 425"/>
              <a:gd name="T2" fmla="*/ 856852597 w 511"/>
              <a:gd name="T3" fmla="*/ 927416813 h 425"/>
              <a:gd name="T4" fmla="*/ 856852597 w 511"/>
              <a:gd name="T5" fmla="*/ 786288167 h 425"/>
              <a:gd name="T6" fmla="*/ 1000500621 w 511"/>
              <a:gd name="T7" fmla="*/ 786288167 h 425"/>
              <a:gd name="T8" fmla="*/ 1000500621 w 511"/>
              <a:gd name="T9" fmla="*/ 642638574 h 425"/>
              <a:gd name="T10" fmla="*/ 1214714564 w 511"/>
              <a:gd name="T11" fmla="*/ 572074251 h 425"/>
              <a:gd name="T12" fmla="*/ 1287798256 w 511"/>
              <a:gd name="T13" fmla="*/ 0 h 425"/>
              <a:gd name="T14" fmla="*/ 1144150232 w 511"/>
              <a:gd name="T15" fmla="*/ 70564323 h 425"/>
              <a:gd name="T16" fmla="*/ 1000500621 w 511"/>
              <a:gd name="T17" fmla="*/ 214212329 h 425"/>
              <a:gd name="T18" fmla="*/ 786288265 w 511"/>
              <a:gd name="T19" fmla="*/ 214212329 h 425"/>
              <a:gd name="T20" fmla="*/ 642638654 w 511"/>
              <a:gd name="T21" fmla="*/ 284776651 h 425"/>
              <a:gd name="T22" fmla="*/ 572074322 w 511"/>
              <a:gd name="T23" fmla="*/ 357861922 h 425"/>
              <a:gd name="T24" fmla="*/ 357861967 w 511"/>
              <a:gd name="T25" fmla="*/ 284776651 h 425"/>
              <a:gd name="T26" fmla="*/ 214212355 w 511"/>
              <a:gd name="T27" fmla="*/ 428426245 h 425"/>
              <a:gd name="T28" fmla="*/ 143648024 w 511"/>
              <a:gd name="T29" fmla="*/ 572074251 h 425"/>
              <a:gd name="T30" fmla="*/ 73083692 w 511"/>
              <a:gd name="T31" fmla="*/ 642638574 h 425"/>
              <a:gd name="T32" fmla="*/ 0 w 511"/>
              <a:gd name="T33" fmla="*/ 786288167 h 425"/>
              <a:gd name="T34" fmla="*/ 214212355 w 511"/>
              <a:gd name="T35" fmla="*/ 786288167 h 425"/>
              <a:gd name="T36" fmla="*/ 287297635 w 511"/>
              <a:gd name="T37" fmla="*/ 713202896 h 425"/>
              <a:gd name="T38" fmla="*/ 428426298 w 511"/>
              <a:gd name="T39" fmla="*/ 1000500496 h 425"/>
              <a:gd name="T40" fmla="*/ 428426298 w 511"/>
              <a:gd name="T41" fmla="*/ 856852490 h 425"/>
              <a:gd name="T42" fmla="*/ 501509991 w 511"/>
              <a:gd name="T43" fmla="*/ 927416813 h 425"/>
              <a:gd name="T44" fmla="*/ 715723934 w 511"/>
              <a:gd name="T45" fmla="*/ 927416813 h 425"/>
              <a:gd name="T46" fmla="*/ 715723934 w 511"/>
              <a:gd name="T47" fmla="*/ 1071064819 h 42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511" h="425">
                <a:moveTo>
                  <a:pt x="284" y="425"/>
                </a:moveTo>
                <a:lnTo>
                  <a:pt x="340" y="368"/>
                </a:lnTo>
                <a:lnTo>
                  <a:pt x="340" y="312"/>
                </a:lnTo>
                <a:lnTo>
                  <a:pt x="397" y="312"/>
                </a:lnTo>
                <a:lnTo>
                  <a:pt x="397" y="255"/>
                </a:lnTo>
                <a:lnTo>
                  <a:pt x="482" y="227"/>
                </a:lnTo>
                <a:lnTo>
                  <a:pt x="511" y="0"/>
                </a:lnTo>
                <a:lnTo>
                  <a:pt x="454" y="28"/>
                </a:lnTo>
                <a:lnTo>
                  <a:pt x="397" y="85"/>
                </a:lnTo>
                <a:lnTo>
                  <a:pt x="312" y="85"/>
                </a:lnTo>
                <a:lnTo>
                  <a:pt x="255" y="113"/>
                </a:lnTo>
                <a:lnTo>
                  <a:pt x="227" y="142"/>
                </a:lnTo>
                <a:lnTo>
                  <a:pt x="142" y="113"/>
                </a:lnTo>
                <a:lnTo>
                  <a:pt x="85" y="170"/>
                </a:lnTo>
                <a:lnTo>
                  <a:pt x="57" y="227"/>
                </a:lnTo>
                <a:lnTo>
                  <a:pt x="29" y="255"/>
                </a:lnTo>
                <a:lnTo>
                  <a:pt x="0" y="312"/>
                </a:lnTo>
                <a:lnTo>
                  <a:pt x="85" y="312"/>
                </a:lnTo>
                <a:lnTo>
                  <a:pt x="114" y="283"/>
                </a:lnTo>
                <a:lnTo>
                  <a:pt x="170" y="397"/>
                </a:lnTo>
                <a:lnTo>
                  <a:pt x="170" y="340"/>
                </a:lnTo>
                <a:lnTo>
                  <a:pt x="199" y="368"/>
                </a:lnTo>
                <a:lnTo>
                  <a:pt x="284" y="368"/>
                </a:lnTo>
                <a:lnTo>
                  <a:pt x="284" y="425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62" name="Freeform 733">
            <a:extLst>
              <a:ext uri="{FF2B5EF4-FFF2-40B4-BE49-F238E27FC236}">
                <a16:creationId xmlns:a16="http://schemas.microsoft.com/office/drawing/2014/main" id="{0260615A-2B3A-48FF-8358-4B7A4ED7BB02}"/>
              </a:ext>
            </a:extLst>
          </p:cNvPr>
          <p:cNvSpPr>
            <a:spLocks/>
          </p:cNvSpPr>
          <p:nvPr/>
        </p:nvSpPr>
        <p:spPr bwMode="auto">
          <a:xfrm>
            <a:off x="7480300" y="2482850"/>
            <a:ext cx="630238" cy="809625"/>
          </a:xfrm>
          <a:custGeom>
            <a:avLst/>
            <a:gdLst>
              <a:gd name="T0" fmla="*/ 929939188 w 397"/>
              <a:gd name="T1" fmla="*/ 0 h 510"/>
              <a:gd name="T2" fmla="*/ 786289374 w 397"/>
              <a:gd name="T3" fmla="*/ 70564375 h 510"/>
              <a:gd name="T4" fmla="*/ 645160512 w 397"/>
              <a:gd name="T5" fmla="*/ 214214075 h 510"/>
              <a:gd name="T6" fmla="*/ 572076716 w 397"/>
              <a:gd name="T7" fmla="*/ 214214075 h 510"/>
              <a:gd name="T8" fmla="*/ 357862471 w 397"/>
              <a:gd name="T9" fmla="*/ 284778450 h 510"/>
              <a:gd name="T10" fmla="*/ 357862471 w 397"/>
              <a:gd name="T11" fmla="*/ 428426563 h 510"/>
              <a:gd name="T12" fmla="*/ 214214245 w 397"/>
              <a:gd name="T13" fmla="*/ 428426563 h 510"/>
              <a:gd name="T14" fmla="*/ 214214245 w 397"/>
              <a:gd name="T15" fmla="*/ 569555313 h 510"/>
              <a:gd name="T16" fmla="*/ 73085383 w 397"/>
              <a:gd name="T17" fmla="*/ 713205013 h 510"/>
              <a:gd name="T18" fmla="*/ 0 w 397"/>
              <a:gd name="T19" fmla="*/ 786288750 h 510"/>
              <a:gd name="T20" fmla="*/ 143649814 w 397"/>
              <a:gd name="T21" fmla="*/ 1000502825 h 510"/>
              <a:gd name="T22" fmla="*/ 73085383 w 397"/>
              <a:gd name="T23" fmla="*/ 1071067200 h 510"/>
              <a:gd name="T24" fmla="*/ 214214245 w 397"/>
              <a:gd name="T25" fmla="*/ 1141631575 h 510"/>
              <a:gd name="T26" fmla="*/ 214214245 w 397"/>
              <a:gd name="T27" fmla="*/ 1285279688 h 510"/>
              <a:gd name="T28" fmla="*/ 428426902 w 397"/>
              <a:gd name="T29" fmla="*/ 1285279688 h 510"/>
              <a:gd name="T30" fmla="*/ 715724943 w 397"/>
              <a:gd name="T31" fmla="*/ 1071067200 h 510"/>
              <a:gd name="T32" fmla="*/ 786289374 w 397"/>
              <a:gd name="T33" fmla="*/ 1000502825 h 510"/>
              <a:gd name="T34" fmla="*/ 1000503619 w 397"/>
              <a:gd name="T35" fmla="*/ 1000502825 h 510"/>
              <a:gd name="T36" fmla="*/ 929939188 w 397"/>
              <a:gd name="T37" fmla="*/ 786288750 h 510"/>
              <a:gd name="T38" fmla="*/ 1000503619 w 397"/>
              <a:gd name="T39" fmla="*/ 642640638 h 510"/>
              <a:gd name="T40" fmla="*/ 1000503619 w 397"/>
              <a:gd name="T41" fmla="*/ 355342825 h 510"/>
              <a:gd name="T42" fmla="*/ 1000503619 w 397"/>
              <a:gd name="T43" fmla="*/ 214214075 h 510"/>
              <a:gd name="T44" fmla="*/ 929939188 w 397"/>
              <a:gd name="T45" fmla="*/ 0 h 51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97" h="510">
                <a:moveTo>
                  <a:pt x="369" y="0"/>
                </a:moveTo>
                <a:lnTo>
                  <a:pt x="312" y="28"/>
                </a:lnTo>
                <a:lnTo>
                  <a:pt x="256" y="85"/>
                </a:lnTo>
                <a:lnTo>
                  <a:pt x="227" y="85"/>
                </a:lnTo>
                <a:lnTo>
                  <a:pt x="142" y="113"/>
                </a:lnTo>
                <a:lnTo>
                  <a:pt x="142" y="170"/>
                </a:lnTo>
                <a:lnTo>
                  <a:pt x="85" y="170"/>
                </a:lnTo>
                <a:lnTo>
                  <a:pt x="85" y="226"/>
                </a:lnTo>
                <a:lnTo>
                  <a:pt x="29" y="283"/>
                </a:lnTo>
                <a:lnTo>
                  <a:pt x="0" y="312"/>
                </a:lnTo>
                <a:lnTo>
                  <a:pt x="57" y="397"/>
                </a:lnTo>
                <a:lnTo>
                  <a:pt x="29" y="425"/>
                </a:lnTo>
                <a:lnTo>
                  <a:pt x="85" y="453"/>
                </a:lnTo>
                <a:lnTo>
                  <a:pt x="85" y="510"/>
                </a:lnTo>
                <a:lnTo>
                  <a:pt x="170" y="510"/>
                </a:lnTo>
                <a:lnTo>
                  <a:pt x="284" y="425"/>
                </a:lnTo>
                <a:lnTo>
                  <a:pt x="312" y="397"/>
                </a:lnTo>
                <a:lnTo>
                  <a:pt x="397" y="397"/>
                </a:lnTo>
                <a:lnTo>
                  <a:pt x="369" y="312"/>
                </a:lnTo>
                <a:lnTo>
                  <a:pt x="397" y="255"/>
                </a:lnTo>
                <a:lnTo>
                  <a:pt x="397" y="141"/>
                </a:lnTo>
                <a:lnTo>
                  <a:pt x="397" y="85"/>
                </a:lnTo>
                <a:lnTo>
                  <a:pt x="369" y="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63" name="Freeform 734">
            <a:extLst>
              <a:ext uri="{FF2B5EF4-FFF2-40B4-BE49-F238E27FC236}">
                <a16:creationId xmlns:a16="http://schemas.microsoft.com/office/drawing/2014/main" id="{E0DFF71C-55B2-4834-98A1-52A9F31F741D}"/>
              </a:ext>
            </a:extLst>
          </p:cNvPr>
          <p:cNvSpPr>
            <a:spLocks/>
          </p:cNvSpPr>
          <p:nvPr/>
        </p:nvSpPr>
        <p:spPr bwMode="auto">
          <a:xfrm>
            <a:off x="7615238" y="3113088"/>
            <a:ext cx="855662" cy="449262"/>
          </a:xfrm>
          <a:custGeom>
            <a:avLst/>
            <a:gdLst>
              <a:gd name="T0" fmla="*/ 0 w 539"/>
              <a:gd name="T1" fmla="*/ 284778767 h 283"/>
              <a:gd name="T2" fmla="*/ 214212362 w 539"/>
              <a:gd name="T3" fmla="*/ 284778767 h 283"/>
              <a:gd name="T4" fmla="*/ 501510007 w 539"/>
              <a:gd name="T5" fmla="*/ 70564454 h 283"/>
              <a:gd name="T6" fmla="*/ 572074341 w 539"/>
              <a:gd name="T7" fmla="*/ 0 h 283"/>
              <a:gd name="T8" fmla="*/ 786288291 w 539"/>
              <a:gd name="T9" fmla="*/ 0 h 283"/>
              <a:gd name="T10" fmla="*/ 1144150269 w 539"/>
              <a:gd name="T11" fmla="*/ 141128907 h 283"/>
              <a:gd name="T12" fmla="*/ 1214714603 w 539"/>
              <a:gd name="T13" fmla="*/ 284778767 h 283"/>
              <a:gd name="T14" fmla="*/ 1358362631 w 539"/>
              <a:gd name="T15" fmla="*/ 355343220 h 283"/>
              <a:gd name="T16" fmla="*/ 1214714603 w 539"/>
              <a:gd name="T17" fmla="*/ 713205806 h 283"/>
              <a:gd name="T18" fmla="*/ 1000500653 w 539"/>
              <a:gd name="T19" fmla="*/ 498991493 h 283"/>
              <a:gd name="T20" fmla="*/ 859371985 w 539"/>
              <a:gd name="T21" fmla="*/ 569555946 h 283"/>
              <a:gd name="T22" fmla="*/ 430945673 w 539"/>
              <a:gd name="T23" fmla="*/ 355343220 h 283"/>
              <a:gd name="T24" fmla="*/ 430945673 w 539"/>
              <a:gd name="T25" fmla="*/ 642641353 h 283"/>
              <a:gd name="T26" fmla="*/ 143648029 w 539"/>
              <a:gd name="T27" fmla="*/ 569555946 h 283"/>
              <a:gd name="T28" fmla="*/ 73083695 w 539"/>
              <a:gd name="T29" fmla="*/ 569555946 h 283"/>
              <a:gd name="T30" fmla="*/ 73083695 w 539"/>
              <a:gd name="T31" fmla="*/ 355343220 h 283"/>
              <a:gd name="T32" fmla="*/ 0 w 539"/>
              <a:gd name="T33" fmla="*/ 284778767 h 28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539" h="283">
                <a:moveTo>
                  <a:pt x="0" y="113"/>
                </a:moveTo>
                <a:lnTo>
                  <a:pt x="85" y="113"/>
                </a:lnTo>
                <a:lnTo>
                  <a:pt x="199" y="28"/>
                </a:lnTo>
                <a:lnTo>
                  <a:pt x="227" y="0"/>
                </a:lnTo>
                <a:lnTo>
                  <a:pt x="312" y="0"/>
                </a:lnTo>
                <a:lnTo>
                  <a:pt x="454" y="56"/>
                </a:lnTo>
                <a:lnTo>
                  <a:pt x="482" y="113"/>
                </a:lnTo>
                <a:lnTo>
                  <a:pt x="539" y="141"/>
                </a:lnTo>
                <a:lnTo>
                  <a:pt x="482" y="283"/>
                </a:lnTo>
                <a:lnTo>
                  <a:pt x="397" y="198"/>
                </a:lnTo>
                <a:lnTo>
                  <a:pt x="341" y="226"/>
                </a:lnTo>
                <a:lnTo>
                  <a:pt x="171" y="141"/>
                </a:lnTo>
                <a:lnTo>
                  <a:pt x="171" y="255"/>
                </a:lnTo>
                <a:lnTo>
                  <a:pt x="57" y="226"/>
                </a:lnTo>
                <a:lnTo>
                  <a:pt x="29" y="226"/>
                </a:lnTo>
                <a:lnTo>
                  <a:pt x="29" y="141"/>
                </a:lnTo>
                <a:lnTo>
                  <a:pt x="0" y="113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64" name="Freeform 735">
            <a:extLst>
              <a:ext uri="{FF2B5EF4-FFF2-40B4-BE49-F238E27FC236}">
                <a16:creationId xmlns:a16="http://schemas.microsoft.com/office/drawing/2014/main" id="{EB65827E-6C2D-4CF1-A609-9629D3D8317E}"/>
              </a:ext>
            </a:extLst>
          </p:cNvPr>
          <p:cNvSpPr>
            <a:spLocks/>
          </p:cNvSpPr>
          <p:nvPr/>
        </p:nvSpPr>
        <p:spPr bwMode="auto">
          <a:xfrm>
            <a:off x="7570788" y="3336925"/>
            <a:ext cx="855662" cy="720725"/>
          </a:xfrm>
          <a:custGeom>
            <a:avLst/>
            <a:gdLst>
              <a:gd name="T0" fmla="*/ 1071064987 w 539"/>
              <a:gd name="T1" fmla="*/ 143649700 h 454"/>
              <a:gd name="T2" fmla="*/ 929936319 w 539"/>
              <a:gd name="T3" fmla="*/ 214214075 h 454"/>
              <a:gd name="T4" fmla="*/ 501510007 w 539"/>
              <a:gd name="T5" fmla="*/ 0 h 454"/>
              <a:gd name="T6" fmla="*/ 501510007 w 539"/>
              <a:gd name="T7" fmla="*/ 287297813 h 454"/>
              <a:gd name="T8" fmla="*/ 214212362 w 539"/>
              <a:gd name="T9" fmla="*/ 214214075 h 454"/>
              <a:gd name="T10" fmla="*/ 214212362 w 539"/>
              <a:gd name="T11" fmla="*/ 357862188 h 454"/>
              <a:gd name="T12" fmla="*/ 143648029 w 539"/>
              <a:gd name="T13" fmla="*/ 357862188 h 454"/>
              <a:gd name="T14" fmla="*/ 143648029 w 539"/>
              <a:gd name="T15" fmla="*/ 501511888 h 454"/>
              <a:gd name="T16" fmla="*/ 0 w 539"/>
              <a:gd name="T17" fmla="*/ 428426563 h 454"/>
              <a:gd name="T18" fmla="*/ 143648029 w 539"/>
              <a:gd name="T19" fmla="*/ 642640638 h 454"/>
              <a:gd name="T20" fmla="*/ 70564334 w 539"/>
              <a:gd name="T21" fmla="*/ 786288750 h 454"/>
              <a:gd name="T22" fmla="*/ 214212362 w 539"/>
              <a:gd name="T23" fmla="*/ 1000502825 h 454"/>
              <a:gd name="T24" fmla="*/ 357861978 w 539"/>
              <a:gd name="T25" fmla="*/ 1000502825 h 454"/>
              <a:gd name="T26" fmla="*/ 357861978 w 539"/>
              <a:gd name="T27" fmla="*/ 572076263 h 454"/>
              <a:gd name="T28" fmla="*/ 572074341 w 539"/>
              <a:gd name="T29" fmla="*/ 642640638 h 454"/>
              <a:gd name="T30" fmla="*/ 715723957 w 539"/>
              <a:gd name="T31" fmla="*/ 572076263 h 454"/>
              <a:gd name="T32" fmla="*/ 856852624 w 539"/>
              <a:gd name="T33" fmla="*/ 1073586563 h 454"/>
              <a:gd name="T34" fmla="*/ 929936319 w 539"/>
              <a:gd name="T35" fmla="*/ 1073586563 h 454"/>
              <a:gd name="T36" fmla="*/ 1000500653 w 539"/>
              <a:gd name="T37" fmla="*/ 1144150938 h 454"/>
              <a:gd name="T38" fmla="*/ 1144150269 w 539"/>
              <a:gd name="T39" fmla="*/ 1000502825 h 454"/>
              <a:gd name="T40" fmla="*/ 1071064987 w 539"/>
              <a:gd name="T41" fmla="*/ 856853125 h 454"/>
              <a:gd name="T42" fmla="*/ 1214714603 w 539"/>
              <a:gd name="T43" fmla="*/ 856853125 h 454"/>
              <a:gd name="T44" fmla="*/ 1285278936 w 539"/>
              <a:gd name="T45" fmla="*/ 786288750 h 454"/>
              <a:gd name="T46" fmla="*/ 1285278936 w 539"/>
              <a:gd name="T47" fmla="*/ 642640638 h 454"/>
              <a:gd name="T48" fmla="*/ 1214714603 w 539"/>
              <a:gd name="T49" fmla="*/ 572076263 h 454"/>
              <a:gd name="T50" fmla="*/ 1358362631 w 539"/>
              <a:gd name="T51" fmla="*/ 428426563 h 454"/>
              <a:gd name="T52" fmla="*/ 1285278936 w 539"/>
              <a:gd name="T53" fmla="*/ 357862188 h 454"/>
              <a:gd name="T54" fmla="*/ 1071064987 w 539"/>
              <a:gd name="T55" fmla="*/ 143649700 h 45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39" h="454">
                <a:moveTo>
                  <a:pt x="425" y="57"/>
                </a:moveTo>
                <a:lnTo>
                  <a:pt x="369" y="85"/>
                </a:lnTo>
                <a:lnTo>
                  <a:pt x="199" y="0"/>
                </a:lnTo>
                <a:lnTo>
                  <a:pt x="199" y="114"/>
                </a:lnTo>
                <a:lnTo>
                  <a:pt x="85" y="85"/>
                </a:lnTo>
                <a:lnTo>
                  <a:pt x="85" y="142"/>
                </a:lnTo>
                <a:lnTo>
                  <a:pt x="57" y="142"/>
                </a:lnTo>
                <a:lnTo>
                  <a:pt x="57" y="199"/>
                </a:lnTo>
                <a:lnTo>
                  <a:pt x="0" y="170"/>
                </a:lnTo>
                <a:lnTo>
                  <a:pt x="57" y="255"/>
                </a:lnTo>
                <a:lnTo>
                  <a:pt x="28" y="312"/>
                </a:lnTo>
                <a:lnTo>
                  <a:pt x="85" y="397"/>
                </a:lnTo>
                <a:lnTo>
                  <a:pt x="142" y="397"/>
                </a:lnTo>
                <a:lnTo>
                  <a:pt x="142" y="227"/>
                </a:lnTo>
                <a:lnTo>
                  <a:pt x="227" y="255"/>
                </a:lnTo>
                <a:lnTo>
                  <a:pt x="284" y="227"/>
                </a:lnTo>
                <a:lnTo>
                  <a:pt x="340" y="426"/>
                </a:lnTo>
                <a:lnTo>
                  <a:pt x="369" y="426"/>
                </a:lnTo>
                <a:lnTo>
                  <a:pt x="397" y="454"/>
                </a:lnTo>
                <a:lnTo>
                  <a:pt x="454" y="397"/>
                </a:lnTo>
                <a:lnTo>
                  <a:pt x="425" y="340"/>
                </a:lnTo>
                <a:lnTo>
                  <a:pt x="482" y="340"/>
                </a:lnTo>
                <a:lnTo>
                  <a:pt x="510" y="312"/>
                </a:lnTo>
                <a:lnTo>
                  <a:pt x="510" y="255"/>
                </a:lnTo>
                <a:lnTo>
                  <a:pt x="482" y="227"/>
                </a:lnTo>
                <a:lnTo>
                  <a:pt x="539" y="170"/>
                </a:lnTo>
                <a:lnTo>
                  <a:pt x="510" y="142"/>
                </a:lnTo>
                <a:lnTo>
                  <a:pt x="425" y="57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65" name="Freeform 736">
            <a:extLst>
              <a:ext uri="{FF2B5EF4-FFF2-40B4-BE49-F238E27FC236}">
                <a16:creationId xmlns:a16="http://schemas.microsoft.com/office/drawing/2014/main" id="{3DE47893-975E-4A3C-8780-B33D9BBCD6D5}"/>
              </a:ext>
            </a:extLst>
          </p:cNvPr>
          <p:cNvSpPr>
            <a:spLocks/>
          </p:cNvSpPr>
          <p:nvPr/>
        </p:nvSpPr>
        <p:spPr bwMode="auto">
          <a:xfrm>
            <a:off x="8335963" y="3697288"/>
            <a:ext cx="1260475" cy="1485900"/>
          </a:xfrm>
          <a:custGeom>
            <a:avLst/>
            <a:gdLst>
              <a:gd name="T0" fmla="*/ 0 w 794"/>
              <a:gd name="T1" fmla="*/ 0 h 936"/>
              <a:gd name="T2" fmla="*/ 214214075 w 794"/>
              <a:gd name="T3" fmla="*/ 0 h 936"/>
              <a:gd name="T4" fmla="*/ 428426563 w 794"/>
              <a:gd name="T5" fmla="*/ 143649700 h 936"/>
              <a:gd name="T6" fmla="*/ 498990938 w 794"/>
              <a:gd name="T7" fmla="*/ 284778450 h 936"/>
              <a:gd name="T8" fmla="*/ 1071067200 w 794"/>
              <a:gd name="T9" fmla="*/ 352821875 h 936"/>
              <a:gd name="T10" fmla="*/ 1439010013 w 794"/>
              <a:gd name="T11" fmla="*/ 282257500 h 936"/>
              <a:gd name="T12" fmla="*/ 1499493763 w 794"/>
              <a:gd name="T13" fmla="*/ 284778450 h 936"/>
              <a:gd name="T14" fmla="*/ 1713706250 w 794"/>
              <a:gd name="T15" fmla="*/ 284778450 h 936"/>
              <a:gd name="T16" fmla="*/ 1786791575 w 794"/>
              <a:gd name="T17" fmla="*/ 501511888 h 936"/>
              <a:gd name="T18" fmla="*/ 2001004063 w 794"/>
              <a:gd name="T19" fmla="*/ 786288750 h 936"/>
              <a:gd name="T20" fmla="*/ 1927920325 w 794"/>
              <a:gd name="T21" fmla="*/ 1000502825 h 936"/>
              <a:gd name="T22" fmla="*/ 2001004063 w 794"/>
              <a:gd name="T23" fmla="*/ 1071067200 h 936"/>
              <a:gd name="T24" fmla="*/ 1857355950 w 794"/>
              <a:gd name="T25" fmla="*/ 1428929388 h 936"/>
              <a:gd name="T26" fmla="*/ 1713706250 w 794"/>
              <a:gd name="T27" fmla="*/ 1285279688 h 936"/>
              <a:gd name="T28" fmla="*/ 1499493763 w 794"/>
              <a:gd name="T29" fmla="*/ 1214715313 h 936"/>
              <a:gd name="T30" fmla="*/ 1499493763 w 794"/>
              <a:gd name="T31" fmla="*/ 1358365013 h 936"/>
              <a:gd name="T32" fmla="*/ 1643141875 w 794"/>
              <a:gd name="T33" fmla="*/ 1572577500 h 936"/>
              <a:gd name="T34" fmla="*/ 1499493763 w 794"/>
              <a:gd name="T35" fmla="*/ 1713706250 h 936"/>
              <a:gd name="T36" fmla="*/ 1643141875 w 794"/>
              <a:gd name="T37" fmla="*/ 1930439688 h 936"/>
              <a:gd name="T38" fmla="*/ 1643141875 w 794"/>
              <a:gd name="T39" fmla="*/ 2071568438 h 936"/>
              <a:gd name="T40" fmla="*/ 1499493763 w 794"/>
              <a:gd name="T41" fmla="*/ 2071568438 h 936"/>
              <a:gd name="T42" fmla="*/ 1358365013 w 794"/>
              <a:gd name="T43" fmla="*/ 2144653763 h 936"/>
              <a:gd name="T44" fmla="*/ 1428929388 w 794"/>
              <a:gd name="T45" fmla="*/ 2147483647 h 936"/>
              <a:gd name="T46" fmla="*/ 1358365013 w 794"/>
              <a:gd name="T47" fmla="*/ 2147483647 h 936"/>
              <a:gd name="T48" fmla="*/ 1285279688 w 794"/>
              <a:gd name="T49" fmla="*/ 2144653763 h 936"/>
              <a:gd name="T50" fmla="*/ 929938450 w 794"/>
              <a:gd name="T51" fmla="*/ 1857355950 h 936"/>
              <a:gd name="T52" fmla="*/ 498990938 w 794"/>
              <a:gd name="T53" fmla="*/ 1643141875 h 936"/>
              <a:gd name="T54" fmla="*/ 143649700 w 794"/>
              <a:gd name="T55" fmla="*/ 1643141875 h 936"/>
              <a:gd name="T56" fmla="*/ 70564375 w 794"/>
              <a:gd name="T57" fmla="*/ 1572577500 h 936"/>
              <a:gd name="T58" fmla="*/ 214214075 w 794"/>
              <a:gd name="T59" fmla="*/ 1428929388 h 936"/>
              <a:gd name="T60" fmla="*/ 70564375 w 794"/>
              <a:gd name="T61" fmla="*/ 1214715313 h 936"/>
              <a:gd name="T62" fmla="*/ 0 w 794"/>
              <a:gd name="T63" fmla="*/ 1071067200 h 936"/>
              <a:gd name="T64" fmla="*/ 70564375 w 794"/>
              <a:gd name="T65" fmla="*/ 929938450 h 936"/>
              <a:gd name="T66" fmla="*/ 143649700 w 794"/>
              <a:gd name="T67" fmla="*/ 856853125 h 936"/>
              <a:gd name="T68" fmla="*/ 143649700 w 794"/>
              <a:gd name="T69" fmla="*/ 715724375 h 936"/>
              <a:gd name="T70" fmla="*/ 70564375 w 794"/>
              <a:gd name="T71" fmla="*/ 642640638 h 936"/>
              <a:gd name="T72" fmla="*/ 70564375 w 794"/>
              <a:gd name="T73" fmla="*/ 428426563 h 936"/>
              <a:gd name="T74" fmla="*/ 0 w 794"/>
              <a:gd name="T75" fmla="*/ 284778450 h 936"/>
              <a:gd name="T76" fmla="*/ 70564375 w 794"/>
              <a:gd name="T77" fmla="*/ 214214075 h 936"/>
              <a:gd name="T78" fmla="*/ 70564375 w 794"/>
              <a:gd name="T79" fmla="*/ 70564375 h 936"/>
              <a:gd name="T80" fmla="*/ 0 w 794"/>
              <a:gd name="T81" fmla="*/ 0 h 9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94" h="936">
                <a:moveTo>
                  <a:pt x="0" y="0"/>
                </a:moveTo>
                <a:lnTo>
                  <a:pt x="85" y="0"/>
                </a:lnTo>
                <a:lnTo>
                  <a:pt x="170" y="57"/>
                </a:lnTo>
                <a:lnTo>
                  <a:pt x="198" y="113"/>
                </a:lnTo>
                <a:lnTo>
                  <a:pt x="425" y="140"/>
                </a:lnTo>
                <a:lnTo>
                  <a:pt x="571" y="112"/>
                </a:lnTo>
                <a:lnTo>
                  <a:pt x="595" y="113"/>
                </a:lnTo>
                <a:lnTo>
                  <a:pt x="680" y="113"/>
                </a:lnTo>
                <a:lnTo>
                  <a:pt x="709" y="199"/>
                </a:lnTo>
                <a:lnTo>
                  <a:pt x="794" y="312"/>
                </a:lnTo>
                <a:lnTo>
                  <a:pt x="765" y="397"/>
                </a:lnTo>
                <a:lnTo>
                  <a:pt x="794" y="425"/>
                </a:lnTo>
                <a:lnTo>
                  <a:pt x="737" y="567"/>
                </a:lnTo>
                <a:lnTo>
                  <a:pt x="680" y="510"/>
                </a:lnTo>
                <a:lnTo>
                  <a:pt x="595" y="482"/>
                </a:lnTo>
                <a:lnTo>
                  <a:pt x="595" y="539"/>
                </a:lnTo>
                <a:lnTo>
                  <a:pt x="652" y="624"/>
                </a:lnTo>
                <a:lnTo>
                  <a:pt x="595" y="680"/>
                </a:lnTo>
                <a:lnTo>
                  <a:pt x="652" y="766"/>
                </a:lnTo>
                <a:lnTo>
                  <a:pt x="652" y="822"/>
                </a:lnTo>
                <a:lnTo>
                  <a:pt x="595" y="822"/>
                </a:lnTo>
                <a:lnTo>
                  <a:pt x="539" y="851"/>
                </a:lnTo>
                <a:lnTo>
                  <a:pt x="567" y="907"/>
                </a:lnTo>
                <a:lnTo>
                  <a:pt x="539" y="936"/>
                </a:lnTo>
                <a:lnTo>
                  <a:pt x="510" y="851"/>
                </a:lnTo>
                <a:lnTo>
                  <a:pt x="369" y="737"/>
                </a:lnTo>
                <a:lnTo>
                  <a:pt x="198" y="652"/>
                </a:lnTo>
                <a:lnTo>
                  <a:pt x="57" y="652"/>
                </a:lnTo>
                <a:lnTo>
                  <a:pt x="28" y="624"/>
                </a:lnTo>
                <a:lnTo>
                  <a:pt x="85" y="567"/>
                </a:lnTo>
                <a:lnTo>
                  <a:pt x="28" y="482"/>
                </a:lnTo>
                <a:lnTo>
                  <a:pt x="0" y="425"/>
                </a:lnTo>
                <a:lnTo>
                  <a:pt x="28" y="369"/>
                </a:lnTo>
                <a:lnTo>
                  <a:pt x="57" y="340"/>
                </a:lnTo>
                <a:lnTo>
                  <a:pt x="57" y="284"/>
                </a:lnTo>
                <a:lnTo>
                  <a:pt x="28" y="255"/>
                </a:lnTo>
                <a:lnTo>
                  <a:pt x="28" y="170"/>
                </a:lnTo>
                <a:lnTo>
                  <a:pt x="0" y="113"/>
                </a:lnTo>
                <a:lnTo>
                  <a:pt x="28" y="85"/>
                </a:lnTo>
                <a:lnTo>
                  <a:pt x="28" y="28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66" name="Freeform 737">
            <a:extLst>
              <a:ext uri="{FF2B5EF4-FFF2-40B4-BE49-F238E27FC236}">
                <a16:creationId xmlns:a16="http://schemas.microsoft.com/office/drawing/2014/main" id="{7731E80D-097B-4122-8382-07FF4A5231C5}"/>
              </a:ext>
            </a:extLst>
          </p:cNvPr>
          <p:cNvSpPr>
            <a:spLocks/>
          </p:cNvSpPr>
          <p:nvPr/>
        </p:nvSpPr>
        <p:spPr bwMode="auto">
          <a:xfrm>
            <a:off x="9280525" y="4013200"/>
            <a:ext cx="720725" cy="900113"/>
          </a:xfrm>
          <a:custGeom>
            <a:avLst/>
            <a:gdLst>
              <a:gd name="T0" fmla="*/ 292338125 w 454"/>
              <a:gd name="T1" fmla="*/ 2519361 h 567"/>
              <a:gd name="T2" fmla="*/ 337700938 w 454"/>
              <a:gd name="T3" fmla="*/ 7559671 h 567"/>
              <a:gd name="T4" fmla="*/ 501511888 w 454"/>
              <a:gd name="T5" fmla="*/ 0 h 567"/>
              <a:gd name="T6" fmla="*/ 645160000 w 454"/>
              <a:gd name="T7" fmla="*/ 214212369 h 567"/>
              <a:gd name="T8" fmla="*/ 929938450 w 454"/>
              <a:gd name="T9" fmla="*/ 498990660 h 567"/>
              <a:gd name="T10" fmla="*/ 1144150938 w 454"/>
              <a:gd name="T11" fmla="*/ 498990660 h 567"/>
              <a:gd name="T12" fmla="*/ 1073586563 w 454"/>
              <a:gd name="T13" fmla="*/ 642638693 h 567"/>
              <a:gd name="T14" fmla="*/ 1073586563 w 454"/>
              <a:gd name="T15" fmla="*/ 856852649 h 567"/>
              <a:gd name="T16" fmla="*/ 929938450 w 454"/>
              <a:gd name="T17" fmla="*/ 927416985 h 567"/>
              <a:gd name="T18" fmla="*/ 715724375 w 454"/>
              <a:gd name="T19" fmla="*/ 927416985 h 567"/>
              <a:gd name="T20" fmla="*/ 859374075 w 454"/>
              <a:gd name="T21" fmla="*/ 997981321 h 567"/>
              <a:gd name="T22" fmla="*/ 715724375 w 454"/>
              <a:gd name="T23" fmla="*/ 1212193689 h 567"/>
              <a:gd name="T24" fmla="*/ 645160000 w 454"/>
              <a:gd name="T25" fmla="*/ 1355843309 h 567"/>
              <a:gd name="T26" fmla="*/ 501511888 w 454"/>
              <a:gd name="T27" fmla="*/ 1212193689 h 567"/>
              <a:gd name="T28" fmla="*/ 428426563 w 454"/>
              <a:gd name="T29" fmla="*/ 1428927006 h 567"/>
              <a:gd name="T30" fmla="*/ 287297813 w 454"/>
              <a:gd name="T31" fmla="*/ 1285278974 h 567"/>
              <a:gd name="T32" fmla="*/ 143649700 w 454"/>
              <a:gd name="T33" fmla="*/ 1428927006 h 567"/>
              <a:gd name="T34" fmla="*/ 0 w 454"/>
              <a:gd name="T35" fmla="*/ 1212193689 h 567"/>
              <a:gd name="T36" fmla="*/ 143649700 w 454"/>
              <a:gd name="T37" fmla="*/ 1071065018 h 567"/>
              <a:gd name="T38" fmla="*/ 0 w 454"/>
              <a:gd name="T39" fmla="*/ 856852649 h 567"/>
              <a:gd name="T40" fmla="*/ 0 w 454"/>
              <a:gd name="T41" fmla="*/ 713203029 h 567"/>
              <a:gd name="T42" fmla="*/ 214214075 w 454"/>
              <a:gd name="T43" fmla="*/ 783767365 h 567"/>
              <a:gd name="T44" fmla="*/ 357862188 w 454"/>
              <a:gd name="T45" fmla="*/ 927416985 h 567"/>
              <a:gd name="T46" fmla="*/ 501511888 w 454"/>
              <a:gd name="T47" fmla="*/ 569554996 h 567"/>
              <a:gd name="T48" fmla="*/ 428426563 w 454"/>
              <a:gd name="T49" fmla="*/ 498990660 h 567"/>
              <a:gd name="T50" fmla="*/ 501511888 w 454"/>
              <a:gd name="T51" fmla="*/ 284776704 h 567"/>
              <a:gd name="T52" fmla="*/ 292338125 w 454"/>
              <a:gd name="T53" fmla="*/ 2519361 h 56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54" h="567">
                <a:moveTo>
                  <a:pt x="116" y="1"/>
                </a:moveTo>
                <a:cubicBezTo>
                  <a:pt x="129" y="4"/>
                  <a:pt x="123" y="3"/>
                  <a:pt x="134" y="3"/>
                </a:cubicBezTo>
                <a:lnTo>
                  <a:pt x="199" y="0"/>
                </a:lnTo>
                <a:lnTo>
                  <a:pt x="256" y="85"/>
                </a:lnTo>
                <a:lnTo>
                  <a:pt x="369" y="198"/>
                </a:lnTo>
                <a:lnTo>
                  <a:pt x="454" y="198"/>
                </a:lnTo>
                <a:lnTo>
                  <a:pt x="426" y="255"/>
                </a:lnTo>
                <a:lnTo>
                  <a:pt x="426" y="340"/>
                </a:lnTo>
                <a:lnTo>
                  <a:pt x="369" y="368"/>
                </a:lnTo>
                <a:lnTo>
                  <a:pt x="284" y="368"/>
                </a:lnTo>
                <a:lnTo>
                  <a:pt x="341" y="396"/>
                </a:lnTo>
                <a:lnTo>
                  <a:pt x="284" y="481"/>
                </a:lnTo>
                <a:lnTo>
                  <a:pt x="256" y="538"/>
                </a:lnTo>
                <a:lnTo>
                  <a:pt x="199" y="481"/>
                </a:lnTo>
                <a:lnTo>
                  <a:pt x="170" y="567"/>
                </a:lnTo>
                <a:lnTo>
                  <a:pt x="114" y="510"/>
                </a:lnTo>
                <a:lnTo>
                  <a:pt x="57" y="567"/>
                </a:lnTo>
                <a:lnTo>
                  <a:pt x="0" y="481"/>
                </a:lnTo>
                <a:lnTo>
                  <a:pt x="57" y="425"/>
                </a:lnTo>
                <a:lnTo>
                  <a:pt x="0" y="340"/>
                </a:lnTo>
                <a:lnTo>
                  <a:pt x="0" y="283"/>
                </a:lnTo>
                <a:lnTo>
                  <a:pt x="85" y="311"/>
                </a:lnTo>
                <a:lnTo>
                  <a:pt x="142" y="368"/>
                </a:lnTo>
                <a:lnTo>
                  <a:pt x="199" y="226"/>
                </a:lnTo>
                <a:lnTo>
                  <a:pt x="170" y="198"/>
                </a:lnTo>
                <a:lnTo>
                  <a:pt x="199" y="113"/>
                </a:lnTo>
                <a:lnTo>
                  <a:pt x="116" y="1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67" name="Freeform 738">
            <a:extLst>
              <a:ext uri="{FF2B5EF4-FFF2-40B4-BE49-F238E27FC236}">
                <a16:creationId xmlns:a16="http://schemas.microsoft.com/office/drawing/2014/main" id="{A9BB018A-B5C6-4E0D-8CFD-42C3D0D9C09C}"/>
              </a:ext>
            </a:extLst>
          </p:cNvPr>
          <p:cNvSpPr>
            <a:spLocks/>
          </p:cNvSpPr>
          <p:nvPr/>
        </p:nvSpPr>
        <p:spPr bwMode="auto">
          <a:xfrm>
            <a:off x="9191625" y="4822825"/>
            <a:ext cx="1935163" cy="1214438"/>
          </a:xfrm>
          <a:custGeom>
            <a:avLst/>
            <a:gdLst>
              <a:gd name="T0" fmla="*/ 0 w 1219"/>
              <a:gd name="T1" fmla="*/ 572074439 h 765"/>
              <a:gd name="T2" fmla="*/ 214214130 w 1219"/>
              <a:gd name="T3" fmla="*/ 572074439 h 765"/>
              <a:gd name="T4" fmla="*/ 498991066 w 1219"/>
              <a:gd name="T5" fmla="*/ 1141629517 h 765"/>
              <a:gd name="T6" fmla="*/ 786288953 w 1219"/>
              <a:gd name="T7" fmla="*/ 1355843504 h 765"/>
              <a:gd name="T8" fmla="*/ 927417740 w 1219"/>
              <a:gd name="T9" fmla="*/ 1355843504 h 765"/>
              <a:gd name="T10" fmla="*/ 1000503084 w 1219"/>
              <a:gd name="T11" fmla="*/ 1428927212 h 765"/>
              <a:gd name="T12" fmla="*/ 856853346 w 1219"/>
              <a:gd name="T13" fmla="*/ 1643141198 h 765"/>
              <a:gd name="T14" fmla="*/ 1000503084 w 1219"/>
              <a:gd name="T15" fmla="*/ 1786789252 h 765"/>
              <a:gd name="T16" fmla="*/ 1214715626 w 1219"/>
              <a:gd name="T17" fmla="*/ 1786789252 h 765"/>
              <a:gd name="T18" fmla="*/ 1428929757 w 1219"/>
              <a:gd name="T19" fmla="*/ 1643141198 h 765"/>
              <a:gd name="T20" fmla="*/ 1570058543 w 1219"/>
              <a:gd name="T21" fmla="*/ 1713705544 h 765"/>
              <a:gd name="T22" fmla="*/ 1713706693 w 1219"/>
              <a:gd name="T23" fmla="*/ 1572576853 h 765"/>
              <a:gd name="T24" fmla="*/ 1927920823 w 1219"/>
              <a:gd name="T25" fmla="*/ 1643141198 h 765"/>
              <a:gd name="T26" fmla="*/ 2147483647 w 1219"/>
              <a:gd name="T27" fmla="*/ 1643141198 h 765"/>
              <a:gd name="T28" fmla="*/ 2147483647 w 1219"/>
              <a:gd name="T29" fmla="*/ 1927917944 h 765"/>
              <a:gd name="T30" fmla="*/ 2147483647 w 1219"/>
              <a:gd name="T31" fmla="*/ 1786789252 h 765"/>
              <a:gd name="T32" fmla="*/ 2147483647 w 1219"/>
              <a:gd name="T33" fmla="*/ 927417118 h 765"/>
              <a:gd name="T34" fmla="*/ 2147483647 w 1219"/>
              <a:gd name="T35" fmla="*/ 1000500826 h 765"/>
              <a:gd name="T36" fmla="*/ 2142133366 w 1219"/>
              <a:gd name="T37" fmla="*/ 1214714812 h 765"/>
              <a:gd name="T38" fmla="*/ 2071568973 w 1219"/>
              <a:gd name="T39" fmla="*/ 1141629517 h 765"/>
              <a:gd name="T40" fmla="*/ 1998485216 w 1219"/>
              <a:gd name="T41" fmla="*/ 1214714812 h 765"/>
              <a:gd name="T42" fmla="*/ 1927920823 w 1219"/>
              <a:gd name="T43" fmla="*/ 1071065172 h 765"/>
              <a:gd name="T44" fmla="*/ 2071568973 w 1219"/>
              <a:gd name="T45" fmla="*/ 1000500826 h 765"/>
              <a:gd name="T46" fmla="*/ 2147483647 w 1219"/>
              <a:gd name="T47" fmla="*/ 1071065172 h 765"/>
              <a:gd name="T48" fmla="*/ 2147483647 w 1219"/>
              <a:gd name="T49" fmla="*/ 927417118 h 765"/>
              <a:gd name="T50" fmla="*/ 2071568973 w 1219"/>
              <a:gd name="T51" fmla="*/ 856852772 h 765"/>
              <a:gd name="T52" fmla="*/ 2142133366 w 1219"/>
              <a:gd name="T53" fmla="*/ 786288426 h 765"/>
              <a:gd name="T54" fmla="*/ 2147483647 w 1219"/>
              <a:gd name="T55" fmla="*/ 856852772 h 765"/>
              <a:gd name="T56" fmla="*/ 2147483647 w 1219"/>
              <a:gd name="T57" fmla="*/ 713203131 h 765"/>
              <a:gd name="T58" fmla="*/ 2147483647 w 1219"/>
              <a:gd name="T59" fmla="*/ 572074439 h 765"/>
              <a:gd name="T60" fmla="*/ 2147483647 w 1219"/>
              <a:gd name="T61" fmla="*/ 713203131 h 765"/>
              <a:gd name="T62" fmla="*/ 2147483647 w 1219"/>
              <a:gd name="T63" fmla="*/ 642638785 h 765"/>
              <a:gd name="T64" fmla="*/ 2071568973 w 1219"/>
              <a:gd name="T65" fmla="*/ 642638785 h 765"/>
              <a:gd name="T66" fmla="*/ 1998485216 w 1219"/>
              <a:gd name="T67" fmla="*/ 498990732 h 765"/>
              <a:gd name="T68" fmla="*/ 1643142300 w 1219"/>
              <a:gd name="T69" fmla="*/ 498990732 h 765"/>
              <a:gd name="T70" fmla="*/ 1570058543 w 1219"/>
              <a:gd name="T71" fmla="*/ 428426386 h 765"/>
              <a:gd name="T72" fmla="*/ 1355844413 w 1219"/>
              <a:gd name="T73" fmla="*/ 428426386 h 765"/>
              <a:gd name="T74" fmla="*/ 1285280020 w 1219"/>
              <a:gd name="T75" fmla="*/ 428426386 h 765"/>
              <a:gd name="T76" fmla="*/ 1214715626 w 1219"/>
              <a:gd name="T77" fmla="*/ 357862040 h 765"/>
              <a:gd name="T78" fmla="*/ 1141631870 w 1219"/>
              <a:gd name="T79" fmla="*/ 214212399 h 765"/>
              <a:gd name="T80" fmla="*/ 856853346 w 1219"/>
              <a:gd name="T81" fmla="*/ 214212399 h 765"/>
              <a:gd name="T82" fmla="*/ 642640804 w 1219"/>
              <a:gd name="T83" fmla="*/ 284776745 h 765"/>
              <a:gd name="T84" fmla="*/ 569555460 w 1219"/>
              <a:gd name="T85" fmla="*/ 428426386 h 765"/>
              <a:gd name="T86" fmla="*/ 569555460 w 1219"/>
              <a:gd name="T87" fmla="*/ 143648053 h 765"/>
              <a:gd name="T88" fmla="*/ 428426673 w 1219"/>
              <a:gd name="T89" fmla="*/ 0 h 765"/>
              <a:gd name="T90" fmla="*/ 284778524 w 1219"/>
              <a:gd name="T91" fmla="*/ 143648053 h 765"/>
              <a:gd name="T92" fmla="*/ 284778524 w 1219"/>
              <a:gd name="T93" fmla="*/ 284776745 h 765"/>
              <a:gd name="T94" fmla="*/ 141128786 w 1219"/>
              <a:gd name="T95" fmla="*/ 284776745 h 765"/>
              <a:gd name="T96" fmla="*/ 0 w 1219"/>
              <a:gd name="T97" fmla="*/ 357862040 h 765"/>
              <a:gd name="T98" fmla="*/ 70564393 w 1219"/>
              <a:gd name="T99" fmla="*/ 498990732 h 765"/>
              <a:gd name="T100" fmla="*/ 0 w 1219"/>
              <a:gd name="T101" fmla="*/ 572074439 h 76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219" h="765">
                <a:moveTo>
                  <a:pt x="0" y="227"/>
                </a:moveTo>
                <a:lnTo>
                  <a:pt x="85" y="227"/>
                </a:lnTo>
                <a:lnTo>
                  <a:pt x="198" y="453"/>
                </a:lnTo>
                <a:lnTo>
                  <a:pt x="312" y="538"/>
                </a:lnTo>
                <a:lnTo>
                  <a:pt x="368" y="538"/>
                </a:lnTo>
                <a:lnTo>
                  <a:pt x="397" y="567"/>
                </a:lnTo>
                <a:lnTo>
                  <a:pt x="340" y="652"/>
                </a:lnTo>
                <a:lnTo>
                  <a:pt x="397" y="709"/>
                </a:lnTo>
                <a:lnTo>
                  <a:pt x="482" y="709"/>
                </a:lnTo>
                <a:lnTo>
                  <a:pt x="567" y="652"/>
                </a:lnTo>
                <a:lnTo>
                  <a:pt x="623" y="680"/>
                </a:lnTo>
                <a:lnTo>
                  <a:pt x="680" y="624"/>
                </a:lnTo>
                <a:lnTo>
                  <a:pt x="765" y="652"/>
                </a:lnTo>
                <a:lnTo>
                  <a:pt x="879" y="652"/>
                </a:lnTo>
                <a:lnTo>
                  <a:pt x="1105" y="765"/>
                </a:lnTo>
                <a:lnTo>
                  <a:pt x="1219" y="709"/>
                </a:lnTo>
                <a:lnTo>
                  <a:pt x="1020" y="368"/>
                </a:lnTo>
                <a:lnTo>
                  <a:pt x="935" y="397"/>
                </a:lnTo>
                <a:lnTo>
                  <a:pt x="850" y="482"/>
                </a:lnTo>
                <a:lnTo>
                  <a:pt x="822" y="453"/>
                </a:lnTo>
                <a:lnTo>
                  <a:pt x="793" y="482"/>
                </a:lnTo>
                <a:lnTo>
                  <a:pt x="765" y="425"/>
                </a:lnTo>
                <a:lnTo>
                  <a:pt x="822" y="397"/>
                </a:lnTo>
                <a:lnTo>
                  <a:pt x="879" y="425"/>
                </a:lnTo>
                <a:lnTo>
                  <a:pt x="935" y="368"/>
                </a:lnTo>
                <a:lnTo>
                  <a:pt x="822" y="340"/>
                </a:lnTo>
                <a:lnTo>
                  <a:pt x="850" y="312"/>
                </a:lnTo>
                <a:lnTo>
                  <a:pt x="1020" y="340"/>
                </a:lnTo>
                <a:lnTo>
                  <a:pt x="1077" y="283"/>
                </a:lnTo>
                <a:lnTo>
                  <a:pt x="992" y="227"/>
                </a:lnTo>
                <a:lnTo>
                  <a:pt x="935" y="283"/>
                </a:lnTo>
                <a:lnTo>
                  <a:pt x="907" y="255"/>
                </a:lnTo>
                <a:lnTo>
                  <a:pt x="822" y="255"/>
                </a:lnTo>
                <a:lnTo>
                  <a:pt x="793" y="198"/>
                </a:lnTo>
                <a:lnTo>
                  <a:pt x="652" y="198"/>
                </a:lnTo>
                <a:lnTo>
                  <a:pt x="623" y="170"/>
                </a:lnTo>
                <a:lnTo>
                  <a:pt x="538" y="170"/>
                </a:lnTo>
                <a:lnTo>
                  <a:pt x="510" y="170"/>
                </a:lnTo>
                <a:lnTo>
                  <a:pt x="482" y="142"/>
                </a:lnTo>
                <a:lnTo>
                  <a:pt x="453" y="85"/>
                </a:lnTo>
                <a:lnTo>
                  <a:pt x="340" y="85"/>
                </a:lnTo>
                <a:lnTo>
                  <a:pt x="255" y="113"/>
                </a:lnTo>
                <a:lnTo>
                  <a:pt x="226" y="170"/>
                </a:lnTo>
                <a:lnTo>
                  <a:pt x="226" y="57"/>
                </a:lnTo>
                <a:lnTo>
                  <a:pt x="170" y="0"/>
                </a:lnTo>
                <a:lnTo>
                  <a:pt x="113" y="57"/>
                </a:lnTo>
                <a:lnTo>
                  <a:pt x="113" y="113"/>
                </a:lnTo>
                <a:lnTo>
                  <a:pt x="56" y="113"/>
                </a:lnTo>
                <a:lnTo>
                  <a:pt x="0" y="142"/>
                </a:lnTo>
                <a:lnTo>
                  <a:pt x="28" y="198"/>
                </a:lnTo>
                <a:lnTo>
                  <a:pt x="0" y="22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68" name="Freeform 739">
            <a:extLst>
              <a:ext uri="{FF2B5EF4-FFF2-40B4-BE49-F238E27FC236}">
                <a16:creationId xmlns:a16="http://schemas.microsoft.com/office/drawing/2014/main" id="{42038944-FFB6-4266-8D6E-0A98F2BD9CD1}"/>
              </a:ext>
            </a:extLst>
          </p:cNvPr>
          <p:cNvSpPr>
            <a:spLocks/>
          </p:cNvSpPr>
          <p:nvPr/>
        </p:nvSpPr>
        <p:spPr bwMode="auto">
          <a:xfrm>
            <a:off x="9550400" y="4418013"/>
            <a:ext cx="1216025" cy="809625"/>
          </a:xfrm>
          <a:custGeom>
            <a:avLst/>
            <a:gdLst>
              <a:gd name="T0" fmla="*/ 645160000 w 766"/>
              <a:gd name="T1" fmla="*/ 0 h 510"/>
              <a:gd name="T2" fmla="*/ 859374075 w 766"/>
              <a:gd name="T3" fmla="*/ 0 h 510"/>
              <a:gd name="T4" fmla="*/ 1000502825 w 766"/>
              <a:gd name="T5" fmla="*/ 214214075 h 510"/>
              <a:gd name="T6" fmla="*/ 929938450 w 766"/>
              <a:gd name="T7" fmla="*/ 284778450 h 510"/>
              <a:gd name="T8" fmla="*/ 1073586563 w 766"/>
              <a:gd name="T9" fmla="*/ 355342825 h 510"/>
              <a:gd name="T10" fmla="*/ 1144150938 w 766"/>
              <a:gd name="T11" fmla="*/ 284778450 h 510"/>
              <a:gd name="T12" fmla="*/ 1287800638 w 766"/>
              <a:gd name="T13" fmla="*/ 355342825 h 510"/>
              <a:gd name="T14" fmla="*/ 1502013125 w 766"/>
              <a:gd name="T15" fmla="*/ 284778450 h 510"/>
              <a:gd name="T16" fmla="*/ 1502013125 w 766"/>
              <a:gd name="T17" fmla="*/ 498990938 h 510"/>
              <a:gd name="T18" fmla="*/ 1930439688 w 766"/>
              <a:gd name="T19" fmla="*/ 1141631575 h 510"/>
              <a:gd name="T20" fmla="*/ 1716227200 w 766"/>
              <a:gd name="T21" fmla="*/ 1285279688 h 510"/>
              <a:gd name="T22" fmla="*/ 1502013125 w 766"/>
              <a:gd name="T23" fmla="*/ 1285279688 h 510"/>
              <a:gd name="T24" fmla="*/ 1428929388 w 766"/>
              <a:gd name="T25" fmla="*/ 1141631575 h 510"/>
              <a:gd name="T26" fmla="*/ 1073586563 w 766"/>
              <a:gd name="T27" fmla="*/ 1141631575 h 510"/>
              <a:gd name="T28" fmla="*/ 1000502825 w 766"/>
              <a:gd name="T29" fmla="*/ 1071067200 h 510"/>
              <a:gd name="T30" fmla="*/ 715724375 w 766"/>
              <a:gd name="T31" fmla="*/ 1071067200 h 510"/>
              <a:gd name="T32" fmla="*/ 645160000 w 766"/>
              <a:gd name="T33" fmla="*/ 1000502825 h 510"/>
              <a:gd name="T34" fmla="*/ 572076263 w 766"/>
              <a:gd name="T35" fmla="*/ 856853125 h 510"/>
              <a:gd name="T36" fmla="*/ 287297813 w 766"/>
              <a:gd name="T37" fmla="*/ 856853125 h 510"/>
              <a:gd name="T38" fmla="*/ 73085325 w 766"/>
              <a:gd name="T39" fmla="*/ 927417500 h 510"/>
              <a:gd name="T40" fmla="*/ 0 w 766"/>
              <a:gd name="T41" fmla="*/ 1071067200 h 510"/>
              <a:gd name="T42" fmla="*/ 0 w 766"/>
              <a:gd name="T43" fmla="*/ 786288750 h 510"/>
              <a:gd name="T44" fmla="*/ 73085325 w 766"/>
              <a:gd name="T45" fmla="*/ 569555313 h 510"/>
              <a:gd name="T46" fmla="*/ 216733438 w 766"/>
              <a:gd name="T47" fmla="*/ 713205013 h 510"/>
              <a:gd name="T48" fmla="*/ 287297813 w 766"/>
              <a:gd name="T49" fmla="*/ 569555313 h 510"/>
              <a:gd name="T50" fmla="*/ 430947513 w 766"/>
              <a:gd name="T51" fmla="*/ 355342825 h 510"/>
              <a:gd name="T52" fmla="*/ 287297813 w 766"/>
              <a:gd name="T53" fmla="*/ 284778450 h 510"/>
              <a:gd name="T54" fmla="*/ 501511888 w 766"/>
              <a:gd name="T55" fmla="*/ 284778450 h 510"/>
              <a:gd name="T56" fmla="*/ 645160000 w 766"/>
              <a:gd name="T57" fmla="*/ 214214075 h 510"/>
              <a:gd name="T58" fmla="*/ 645160000 w 766"/>
              <a:gd name="T59" fmla="*/ 0 h 51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766" h="510">
                <a:moveTo>
                  <a:pt x="256" y="0"/>
                </a:moveTo>
                <a:lnTo>
                  <a:pt x="341" y="0"/>
                </a:lnTo>
                <a:lnTo>
                  <a:pt x="397" y="85"/>
                </a:lnTo>
                <a:lnTo>
                  <a:pt x="369" y="113"/>
                </a:lnTo>
                <a:lnTo>
                  <a:pt x="426" y="141"/>
                </a:lnTo>
                <a:lnTo>
                  <a:pt x="454" y="113"/>
                </a:lnTo>
                <a:lnTo>
                  <a:pt x="511" y="141"/>
                </a:lnTo>
                <a:lnTo>
                  <a:pt x="596" y="113"/>
                </a:lnTo>
                <a:lnTo>
                  <a:pt x="596" y="198"/>
                </a:lnTo>
                <a:lnTo>
                  <a:pt x="766" y="453"/>
                </a:lnTo>
                <a:lnTo>
                  <a:pt x="681" y="510"/>
                </a:lnTo>
                <a:lnTo>
                  <a:pt x="596" y="510"/>
                </a:lnTo>
                <a:lnTo>
                  <a:pt x="567" y="453"/>
                </a:lnTo>
                <a:lnTo>
                  <a:pt x="426" y="453"/>
                </a:lnTo>
                <a:lnTo>
                  <a:pt x="397" y="425"/>
                </a:lnTo>
                <a:lnTo>
                  <a:pt x="284" y="425"/>
                </a:lnTo>
                <a:lnTo>
                  <a:pt x="256" y="397"/>
                </a:lnTo>
                <a:lnTo>
                  <a:pt x="227" y="340"/>
                </a:lnTo>
                <a:lnTo>
                  <a:pt x="114" y="340"/>
                </a:lnTo>
                <a:lnTo>
                  <a:pt x="29" y="368"/>
                </a:lnTo>
                <a:lnTo>
                  <a:pt x="0" y="425"/>
                </a:lnTo>
                <a:lnTo>
                  <a:pt x="0" y="312"/>
                </a:lnTo>
                <a:lnTo>
                  <a:pt x="29" y="226"/>
                </a:lnTo>
                <a:lnTo>
                  <a:pt x="86" y="283"/>
                </a:lnTo>
                <a:lnTo>
                  <a:pt x="114" y="226"/>
                </a:lnTo>
                <a:lnTo>
                  <a:pt x="171" y="141"/>
                </a:lnTo>
                <a:lnTo>
                  <a:pt x="114" y="113"/>
                </a:lnTo>
                <a:lnTo>
                  <a:pt x="199" y="113"/>
                </a:lnTo>
                <a:lnTo>
                  <a:pt x="256" y="85"/>
                </a:lnTo>
                <a:lnTo>
                  <a:pt x="256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69" name="Freeform 740">
            <a:extLst>
              <a:ext uri="{FF2B5EF4-FFF2-40B4-BE49-F238E27FC236}">
                <a16:creationId xmlns:a16="http://schemas.microsoft.com/office/drawing/2014/main" id="{85967B55-287E-478A-B079-702C046E3C0D}"/>
              </a:ext>
            </a:extLst>
          </p:cNvPr>
          <p:cNvSpPr>
            <a:spLocks/>
          </p:cNvSpPr>
          <p:nvPr/>
        </p:nvSpPr>
        <p:spPr bwMode="auto">
          <a:xfrm>
            <a:off x="9910763" y="3741738"/>
            <a:ext cx="630237" cy="900112"/>
          </a:xfrm>
          <a:custGeom>
            <a:avLst/>
            <a:gdLst>
              <a:gd name="T0" fmla="*/ 357861904 w 397"/>
              <a:gd name="T1" fmla="*/ 0 h 567"/>
              <a:gd name="T2" fmla="*/ 143647999 w 397"/>
              <a:gd name="T3" fmla="*/ 73085366 h 567"/>
              <a:gd name="T4" fmla="*/ 73083680 w 397"/>
              <a:gd name="T5" fmla="*/ 214214194 h 567"/>
              <a:gd name="T6" fmla="*/ 0 w 397"/>
              <a:gd name="T7" fmla="*/ 430947752 h 567"/>
              <a:gd name="T8" fmla="*/ 73083680 w 397"/>
              <a:gd name="T9" fmla="*/ 572076580 h 567"/>
              <a:gd name="T10" fmla="*/ 214212318 w 397"/>
              <a:gd name="T11" fmla="*/ 572076580 h 567"/>
              <a:gd name="T12" fmla="*/ 214212318 w 397"/>
              <a:gd name="T13" fmla="*/ 859374552 h 567"/>
              <a:gd name="T14" fmla="*/ 143647999 w 397"/>
              <a:gd name="T15" fmla="*/ 929938967 h 567"/>
              <a:gd name="T16" fmla="*/ 73083680 w 397"/>
              <a:gd name="T17" fmla="*/ 1073587159 h 567"/>
              <a:gd name="T18" fmla="*/ 287297585 w 397"/>
              <a:gd name="T19" fmla="*/ 1073587159 h 567"/>
              <a:gd name="T20" fmla="*/ 428426223 w 397"/>
              <a:gd name="T21" fmla="*/ 1287801353 h 567"/>
              <a:gd name="T22" fmla="*/ 357861904 w 397"/>
              <a:gd name="T23" fmla="*/ 1358365767 h 567"/>
              <a:gd name="T24" fmla="*/ 501509902 w 397"/>
              <a:gd name="T25" fmla="*/ 1428930181 h 567"/>
              <a:gd name="T26" fmla="*/ 572074221 w 397"/>
              <a:gd name="T27" fmla="*/ 1358365767 h 567"/>
              <a:gd name="T28" fmla="*/ 715723807 w 397"/>
              <a:gd name="T29" fmla="*/ 1428930181 h 567"/>
              <a:gd name="T30" fmla="*/ 929936125 w 397"/>
              <a:gd name="T31" fmla="*/ 1358365767 h 567"/>
              <a:gd name="T32" fmla="*/ 1000500444 w 397"/>
              <a:gd name="T33" fmla="*/ 645160358 h 567"/>
              <a:gd name="T34" fmla="*/ 929936125 w 397"/>
              <a:gd name="T35" fmla="*/ 501512166 h 567"/>
              <a:gd name="T36" fmla="*/ 1000500444 w 397"/>
              <a:gd name="T37" fmla="*/ 430947752 h 567"/>
              <a:gd name="T38" fmla="*/ 1000500444 w 397"/>
              <a:gd name="T39" fmla="*/ 357862386 h 567"/>
              <a:gd name="T40" fmla="*/ 786288126 w 397"/>
              <a:gd name="T41" fmla="*/ 214214194 h 567"/>
              <a:gd name="T42" fmla="*/ 642638540 w 397"/>
              <a:gd name="T43" fmla="*/ 214214194 h 567"/>
              <a:gd name="T44" fmla="*/ 501509902 w 397"/>
              <a:gd name="T45" fmla="*/ 73085366 h 567"/>
              <a:gd name="T46" fmla="*/ 357861904 w 397"/>
              <a:gd name="T47" fmla="*/ 0 h 567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97" h="567">
                <a:moveTo>
                  <a:pt x="142" y="0"/>
                </a:moveTo>
                <a:lnTo>
                  <a:pt x="57" y="29"/>
                </a:lnTo>
                <a:lnTo>
                  <a:pt x="29" y="85"/>
                </a:lnTo>
                <a:lnTo>
                  <a:pt x="0" y="171"/>
                </a:lnTo>
                <a:lnTo>
                  <a:pt x="29" y="227"/>
                </a:lnTo>
                <a:lnTo>
                  <a:pt x="85" y="227"/>
                </a:lnTo>
                <a:lnTo>
                  <a:pt x="85" y="341"/>
                </a:lnTo>
                <a:lnTo>
                  <a:pt x="57" y="369"/>
                </a:lnTo>
                <a:lnTo>
                  <a:pt x="29" y="426"/>
                </a:lnTo>
                <a:lnTo>
                  <a:pt x="114" y="426"/>
                </a:lnTo>
                <a:lnTo>
                  <a:pt x="170" y="511"/>
                </a:lnTo>
                <a:lnTo>
                  <a:pt x="142" y="539"/>
                </a:lnTo>
                <a:lnTo>
                  <a:pt x="199" y="567"/>
                </a:lnTo>
                <a:lnTo>
                  <a:pt x="227" y="539"/>
                </a:lnTo>
                <a:lnTo>
                  <a:pt x="284" y="567"/>
                </a:lnTo>
                <a:lnTo>
                  <a:pt x="369" y="539"/>
                </a:lnTo>
                <a:lnTo>
                  <a:pt x="397" y="256"/>
                </a:lnTo>
                <a:lnTo>
                  <a:pt x="369" y="199"/>
                </a:lnTo>
                <a:lnTo>
                  <a:pt x="397" y="171"/>
                </a:lnTo>
                <a:lnTo>
                  <a:pt x="397" y="142"/>
                </a:lnTo>
                <a:lnTo>
                  <a:pt x="312" y="85"/>
                </a:lnTo>
                <a:lnTo>
                  <a:pt x="255" y="85"/>
                </a:lnTo>
                <a:lnTo>
                  <a:pt x="199" y="29"/>
                </a:lnTo>
                <a:lnTo>
                  <a:pt x="142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70" name="Freeform 741">
            <a:extLst>
              <a:ext uri="{FF2B5EF4-FFF2-40B4-BE49-F238E27FC236}">
                <a16:creationId xmlns:a16="http://schemas.microsoft.com/office/drawing/2014/main" id="{2AF0ADA4-C07B-4A53-B5D7-B20363ECBA06}"/>
              </a:ext>
            </a:extLst>
          </p:cNvPr>
          <p:cNvSpPr>
            <a:spLocks/>
          </p:cNvSpPr>
          <p:nvPr/>
        </p:nvSpPr>
        <p:spPr bwMode="auto">
          <a:xfrm>
            <a:off x="9236075" y="3562350"/>
            <a:ext cx="809625" cy="765175"/>
          </a:xfrm>
          <a:custGeom>
            <a:avLst/>
            <a:gdLst>
              <a:gd name="T0" fmla="*/ 786288750 w 510"/>
              <a:gd name="T1" fmla="*/ 0 h 482"/>
              <a:gd name="T2" fmla="*/ 498990938 w 510"/>
              <a:gd name="T3" fmla="*/ 0 h 482"/>
              <a:gd name="T4" fmla="*/ 357862188 w 510"/>
              <a:gd name="T5" fmla="*/ 143649700 h 482"/>
              <a:gd name="T6" fmla="*/ 214214075 w 510"/>
              <a:gd name="T7" fmla="*/ 284778450 h 482"/>
              <a:gd name="T8" fmla="*/ 0 w 510"/>
              <a:gd name="T9" fmla="*/ 498990938 h 482"/>
              <a:gd name="T10" fmla="*/ 284778450 w 510"/>
              <a:gd name="T11" fmla="*/ 498990938 h 482"/>
              <a:gd name="T12" fmla="*/ 357862188 w 510"/>
              <a:gd name="T13" fmla="*/ 715724375 h 482"/>
              <a:gd name="T14" fmla="*/ 572076263 w 510"/>
              <a:gd name="T15" fmla="*/ 715724375 h 482"/>
              <a:gd name="T16" fmla="*/ 715724375 w 510"/>
              <a:gd name="T17" fmla="*/ 929938450 h 482"/>
              <a:gd name="T18" fmla="*/ 1000502825 w 510"/>
              <a:gd name="T19" fmla="*/ 1214715313 h 482"/>
              <a:gd name="T20" fmla="*/ 1214715313 w 510"/>
              <a:gd name="T21" fmla="*/ 1214715313 h 482"/>
              <a:gd name="T22" fmla="*/ 1285279688 w 510"/>
              <a:gd name="T23" fmla="*/ 1144150938 h 482"/>
              <a:gd name="T24" fmla="*/ 1285279688 w 510"/>
              <a:gd name="T25" fmla="*/ 856853125 h 482"/>
              <a:gd name="T26" fmla="*/ 1144150938 w 510"/>
              <a:gd name="T27" fmla="*/ 856853125 h 482"/>
              <a:gd name="T28" fmla="*/ 1071067200 w 510"/>
              <a:gd name="T29" fmla="*/ 715724375 h 482"/>
              <a:gd name="T30" fmla="*/ 1144150938 w 510"/>
              <a:gd name="T31" fmla="*/ 498990938 h 482"/>
              <a:gd name="T32" fmla="*/ 1214715313 w 510"/>
              <a:gd name="T33" fmla="*/ 357862188 h 482"/>
              <a:gd name="T34" fmla="*/ 1214715313 w 510"/>
              <a:gd name="T35" fmla="*/ 284778450 h 482"/>
              <a:gd name="T36" fmla="*/ 1071067200 w 510"/>
              <a:gd name="T37" fmla="*/ 284778450 h 482"/>
              <a:gd name="T38" fmla="*/ 1000502825 w 510"/>
              <a:gd name="T39" fmla="*/ 143649700 h 482"/>
              <a:gd name="T40" fmla="*/ 786288750 w 510"/>
              <a:gd name="T41" fmla="*/ 0 h 48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510" h="482">
                <a:moveTo>
                  <a:pt x="312" y="0"/>
                </a:moveTo>
                <a:lnTo>
                  <a:pt x="198" y="0"/>
                </a:lnTo>
                <a:lnTo>
                  <a:pt x="142" y="57"/>
                </a:lnTo>
                <a:lnTo>
                  <a:pt x="85" y="113"/>
                </a:lnTo>
                <a:lnTo>
                  <a:pt x="0" y="198"/>
                </a:lnTo>
                <a:lnTo>
                  <a:pt x="113" y="198"/>
                </a:lnTo>
                <a:lnTo>
                  <a:pt x="142" y="284"/>
                </a:lnTo>
                <a:lnTo>
                  <a:pt x="227" y="284"/>
                </a:lnTo>
                <a:lnTo>
                  <a:pt x="284" y="369"/>
                </a:lnTo>
                <a:lnTo>
                  <a:pt x="397" y="482"/>
                </a:lnTo>
                <a:lnTo>
                  <a:pt x="482" y="482"/>
                </a:lnTo>
                <a:lnTo>
                  <a:pt x="510" y="454"/>
                </a:lnTo>
                <a:lnTo>
                  <a:pt x="510" y="340"/>
                </a:lnTo>
                <a:lnTo>
                  <a:pt x="454" y="340"/>
                </a:lnTo>
                <a:lnTo>
                  <a:pt x="425" y="284"/>
                </a:lnTo>
                <a:lnTo>
                  <a:pt x="454" y="198"/>
                </a:lnTo>
                <a:lnTo>
                  <a:pt x="482" y="142"/>
                </a:lnTo>
                <a:lnTo>
                  <a:pt x="482" y="113"/>
                </a:lnTo>
                <a:lnTo>
                  <a:pt x="425" y="113"/>
                </a:lnTo>
                <a:lnTo>
                  <a:pt x="397" y="57"/>
                </a:lnTo>
                <a:lnTo>
                  <a:pt x="312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71" name="Freeform 742">
            <a:extLst>
              <a:ext uri="{FF2B5EF4-FFF2-40B4-BE49-F238E27FC236}">
                <a16:creationId xmlns:a16="http://schemas.microsoft.com/office/drawing/2014/main" id="{958B57EE-AD8C-4C98-B740-85B3EE9B6551}"/>
              </a:ext>
            </a:extLst>
          </p:cNvPr>
          <p:cNvSpPr>
            <a:spLocks/>
          </p:cNvSpPr>
          <p:nvPr/>
        </p:nvSpPr>
        <p:spPr bwMode="auto">
          <a:xfrm>
            <a:off x="8291513" y="2932113"/>
            <a:ext cx="1035050" cy="990600"/>
          </a:xfrm>
          <a:custGeom>
            <a:avLst/>
            <a:gdLst>
              <a:gd name="T0" fmla="*/ 856853125 w 652"/>
              <a:gd name="T1" fmla="*/ 73085325 h 624"/>
              <a:gd name="T2" fmla="*/ 713205013 w 652"/>
              <a:gd name="T3" fmla="*/ 0 h 624"/>
              <a:gd name="T4" fmla="*/ 284778450 w 652"/>
              <a:gd name="T5" fmla="*/ 214214075 h 624"/>
              <a:gd name="T6" fmla="*/ 214214075 w 652"/>
              <a:gd name="T7" fmla="*/ 357862188 h 624"/>
              <a:gd name="T8" fmla="*/ 70564375 w 652"/>
              <a:gd name="T9" fmla="*/ 287297813 h 624"/>
              <a:gd name="T10" fmla="*/ 0 w 652"/>
              <a:gd name="T11" fmla="*/ 357862188 h 624"/>
              <a:gd name="T12" fmla="*/ 70564375 w 652"/>
              <a:gd name="T13" fmla="*/ 428426563 h 624"/>
              <a:gd name="T14" fmla="*/ 141128750 w 652"/>
              <a:gd name="T15" fmla="*/ 572076263 h 624"/>
              <a:gd name="T16" fmla="*/ 284778450 w 652"/>
              <a:gd name="T17" fmla="*/ 642640638 h 624"/>
              <a:gd name="T18" fmla="*/ 141128750 w 652"/>
              <a:gd name="T19" fmla="*/ 1000502825 h 624"/>
              <a:gd name="T20" fmla="*/ 214214075 w 652"/>
              <a:gd name="T21" fmla="*/ 1071067200 h 624"/>
              <a:gd name="T22" fmla="*/ 70564375 w 652"/>
              <a:gd name="T23" fmla="*/ 1214715313 h 624"/>
              <a:gd name="T24" fmla="*/ 284778450 w 652"/>
              <a:gd name="T25" fmla="*/ 1214715313 h 624"/>
              <a:gd name="T26" fmla="*/ 498990938 w 652"/>
              <a:gd name="T27" fmla="*/ 1358365013 h 624"/>
              <a:gd name="T28" fmla="*/ 569555313 w 652"/>
              <a:gd name="T29" fmla="*/ 1499493763 h 624"/>
              <a:gd name="T30" fmla="*/ 1141631575 w 652"/>
              <a:gd name="T31" fmla="*/ 1572577500 h 624"/>
              <a:gd name="T32" fmla="*/ 1499493763 w 652"/>
              <a:gd name="T33" fmla="*/ 1499493763 h 624"/>
              <a:gd name="T34" fmla="*/ 1643141875 w 652"/>
              <a:gd name="T35" fmla="*/ 1358365013 h 624"/>
              <a:gd name="T36" fmla="*/ 1499493763 w 652"/>
              <a:gd name="T37" fmla="*/ 1214715313 h 624"/>
              <a:gd name="T38" fmla="*/ 1499493763 w 652"/>
              <a:gd name="T39" fmla="*/ 1144150938 h 624"/>
              <a:gd name="T40" fmla="*/ 1643141875 w 652"/>
              <a:gd name="T41" fmla="*/ 1071067200 h 624"/>
              <a:gd name="T42" fmla="*/ 1643141875 w 652"/>
              <a:gd name="T43" fmla="*/ 929938450 h 624"/>
              <a:gd name="T44" fmla="*/ 1570058138 w 652"/>
              <a:gd name="T45" fmla="*/ 856853125 h 624"/>
              <a:gd name="T46" fmla="*/ 1499493763 w 652"/>
              <a:gd name="T47" fmla="*/ 572076263 h 624"/>
              <a:gd name="T48" fmla="*/ 1214715313 w 652"/>
              <a:gd name="T49" fmla="*/ 501511888 h 624"/>
              <a:gd name="T50" fmla="*/ 1141631575 w 652"/>
              <a:gd name="T51" fmla="*/ 428426563 h 624"/>
              <a:gd name="T52" fmla="*/ 1000502825 w 652"/>
              <a:gd name="T53" fmla="*/ 357862188 h 624"/>
              <a:gd name="T54" fmla="*/ 1000502825 w 652"/>
              <a:gd name="T55" fmla="*/ 287297813 h 624"/>
              <a:gd name="T56" fmla="*/ 927417500 w 652"/>
              <a:gd name="T57" fmla="*/ 287297813 h 624"/>
              <a:gd name="T58" fmla="*/ 856853125 w 652"/>
              <a:gd name="T59" fmla="*/ 73085325 h 62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52" h="624">
                <a:moveTo>
                  <a:pt x="340" y="29"/>
                </a:moveTo>
                <a:lnTo>
                  <a:pt x="283" y="0"/>
                </a:lnTo>
                <a:lnTo>
                  <a:pt x="113" y="85"/>
                </a:lnTo>
                <a:lnTo>
                  <a:pt x="85" y="142"/>
                </a:lnTo>
                <a:lnTo>
                  <a:pt x="28" y="114"/>
                </a:lnTo>
                <a:lnTo>
                  <a:pt x="0" y="142"/>
                </a:lnTo>
                <a:lnTo>
                  <a:pt x="28" y="170"/>
                </a:lnTo>
                <a:lnTo>
                  <a:pt x="56" y="227"/>
                </a:lnTo>
                <a:lnTo>
                  <a:pt x="113" y="255"/>
                </a:lnTo>
                <a:lnTo>
                  <a:pt x="56" y="397"/>
                </a:lnTo>
                <a:lnTo>
                  <a:pt x="85" y="425"/>
                </a:lnTo>
                <a:lnTo>
                  <a:pt x="28" y="482"/>
                </a:lnTo>
                <a:lnTo>
                  <a:pt x="113" y="482"/>
                </a:lnTo>
                <a:lnTo>
                  <a:pt x="198" y="539"/>
                </a:lnTo>
                <a:lnTo>
                  <a:pt x="226" y="595"/>
                </a:lnTo>
                <a:lnTo>
                  <a:pt x="453" y="624"/>
                </a:lnTo>
                <a:lnTo>
                  <a:pt x="595" y="595"/>
                </a:lnTo>
                <a:lnTo>
                  <a:pt x="652" y="539"/>
                </a:lnTo>
                <a:lnTo>
                  <a:pt x="595" y="482"/>
                </a:lnTo>
                <a:lnTo>
                  <a:pt x="595" y="454"/>
                </a:lnTo>
                <a:lnTo>
                  <a:pt x="652" y="425"/>
                </a:lnTo>
                <a:lnTo>
                  <a:pt x="652" y="369"/>
                </a:lnTo>
                <a:lnTo>
                  <a:pt x="623" y="340"/>
                </a:lnTo>
                <a:lnTo>
                  <a:pt x="595" y="227"/>
                </a:lnTo>
                <a:lnTo>
                  <a:pt x="482" y="199"/>
                </a:lnTo>
                <a:lnTo>
                  <a:pt x="453" y="170"/>
                </a:lnTo>
                <a:lnTo>
                  <a:pt x="397" y="142"/>
                </a:lnTo>
                <a:lnTo>
                  <a:pt x="397" y="114"/>
                </a:lnTo>
                <a:lnTo>
                  <a:pt x="368" y="114"/>
                </a:lnTo>
                <a:lnTo>
                  <a:pt x="340" y="29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72" name="Freeform 743">
            <a:extLst>
              <a:ext uri="{FF2B5EF4-FFF2-40B4-BE49-F238E27FC236}">
                <a16:creationId xmlns:a16="http://schemas.microsoft.com/office/drawing/2014/main" id="{BECE6575-5D95-4033-A00C-A0CA8A933BEC}"/>
              </a:ext>
            </a:extLst>
          </p:cNvPr>
          <p:cNvSpPr>
            <a:spLocks/>
          </p:cNvSpPr>
          <p:nvPr/>
        </p:nvSpPr>
        <p:spPr bwMode="auto">
          <a:xfrm>
            <a:off x="8066088" y="2166938"/>
            <a:ext cx="1484312" cy="1035050"/>
          </a:xfrm>
          <a:custGeom>
            <a:avLst/>
            <a:gdLst>
              <a:gd name="T0" fmla="*/ 0 w 935"/>
              <a:gd name="T1" fmla="*/ 501511888 h 652"/>
              <a:gd name="T2" fmla="*/ 70564351 w 935"/>
              <a:gd name="T3" fmla="*/ 715724375 h 652"/>
              <a:gd name="T4" fmla="*/ 70564351 w 935"/>
              <a:gd name="T5" fmla="*/ 1144150938 h 652"/>
              <a:gd name="T6" fmla="*/ 0 w 935"/>
              <a:gd name="T7" fmla="*/ 1287800638 h 652"/>
              <a:gd name="T8" fmla="*/ 70564351 w 935"/>
              <a:gd name="T9" fmla="*/ 1502013125 h 652"/>
              <a:gd name="T10" fmla="*/ 428426418 w 935"/>
              <a:gd name="T11" fmla="*/ 1643141875 h 652"/>
              <a:gd name="T12" fmla="*/ 357862067 w 935"/>
              <a:gd name="T13" fmla="*/ 1572577500 h 652"/>
              <a:gd name="T14" fmla="*/ 428426418 w 935"/>
              <a:gd name="T15" fmla="*/ 1502013125 h 652"/>
              <a:gd name="T16" fmla="*/ 572074482 w 935"/>
              <a:gd name="T17" fmla="*/ 1572577500 h 652"/>
              <a:gd name="T18" fmla="*/ 642638834 w 935"/>
              <a:gd name="T19" fmla="*/ 1428929388 h 652"/>
              <a:gd name="T20" fmla="*/ 1071065252 w 935"/>
              <a:gd name="T21" fmla="*/ 1214715313 h 652"/>
              <a:gd name="T22" fmla="*/ 1214714903 w 935"/>
              <a:gd name="T23" fmla="*/ 1287800638 h 652"/>
              <a:gd name="T24" fmla="*/ 1285279255 w 935"/>
              <a:gd name="T25" fmla="*/ 1144150938 h 652"/>
              <a:gd name="T26" fmla="*/ 1358362967 w 935"/>
              <a:gd name="T27" fmla="*/ 1144150938 h 652"/>
              <a:gd name="T28" fmla="*/ 1572576970 w 935"/>
              <a:gd name="T29" fmla="*/ 1428929388 h 652"/>
              <a:gd name="T30" fmla="*/ 1643141321 w 935"/>
              <a:gd name="T31" fmla="*/ 1428929388 h 652"/>
              <a:gd name="T32" fmla="*/ 1643141321 w 935"/>
              <a:gd name="T33" fmla="*/ 1358365013 h 652"/>
              <a:gd name="T34" fmla="*/ 1857353737 w 935"/>
              <a:gd name="T35" fmla="*/ 1428929388 h 652"/>
              <a:gd name="T36" fmla="*/ 2001003388 w 935"/>
              <a:gd name="T37" fmla="*/ 1214715313 h 652"/>
              <a:gd name="T38" fmla="*/ 2142132091 w 935"/>
              <a:gd name="T39" fmla="*/ 1214715313 h 652"/>
              <a:gd name="T40" fmla="*/ 2147483647 w 935"/>
              <a:gd name="T41" fmla="*/ 1287800638 h 652"/>
              <a:gd name="T42" fmla="*/ 2147483647 w 935"/>
              <a:gd name="T43" fmla="*/ 1071067200 h 652"/>
              <a:gd name="T44" fmla="*/ 2147483647 w 935"/>
              <a:gd name="T45" fmla="*/ 1071067200 h 652"/>
              <a:gd name="T46" fmla="*/ 2147483647 w 935"/>
              <a:gd name="T47" fmla="*/ 929938450 h 652"/>
              <a:gd name="T48" fmla="*/ 2142132091 w 935"/>
              <a:gd name="T49" fmla="*/ 929938450 h 652"/>
              <a:gd name="T50" fmla="*/ 2147483647 w 935"/>
              <a:gd name="T51" fmla="*/ 572076263 h 652"/>
              <a:gd name="T52" fmla="*/ 2001003388 w 935"/>
              <a:gd name="T53" fmla="*/ 357862188 h 652"/>
              <a:gd name="T54" fmla="*/ 1428927319 w 935"/>
              <a:gd name="T55" fmla="*/ 357862188 h 652"/>
              <a:gd name="T56" fmla="*/ 1358362967 w 935"/>
              <a:gd name="T57" fmla="*/ 287297813 h 652"/>
              <a:gd name="T58" fmla="*/ 1285279255 w 935"/>
              <a:gd name="T59" fmla="*/ 287297813 h 652"/>
              <a:gd name="T60" fmla="*/ 1285279255 w 935"/>
              <a:gd name="T61" fmla="*/ 73085325 h 652"/>
              <a:gd name="T62" fmla="*/ 1214714903 w 935"/>
              <a:gd name="T63" fmla="*/ 0 h 652"/>
              <a:gd name="T64" fmla="*/ 1214714903 w 935"/>
              <a:gd name="T65" fmla="*/ 357862188 h 652"/>
              <a:gd name="T66" fmla="*/ 1000500900 w 935"/>
              <a:gd name="T67" fmla="*/ 287297813 h 652"/>
              <a:gd name="T68" fmla="*/ 642638834 w 935"/>
              <a:gd name="T69" fmla="*/ 287297813 h 652"/>
              <a:gd name="T70" fmla="*/ 786288485 w 935"/>
              <a:gd name="T71" fmla="*/ 143649700 h 652"/>
              <a:gd name="T72" fmla="*/ 498990769 w 935"/>
              <a:gd name="T73" fmla="*/ 73085325 h 652"/>
              <a:gd name="T74" fmla="*/ 428426418 w 935"/>
              <a:gd name="T75" fmla="*/ 214214075 h 652"/>
              <a:gd name="T76" fmla="*/ 143648064 w 935"/>
              <a:gd name="T77" fmla="*/ 428426563 h 652"/>
              <a:gd name="T78" fmla="*/ 0 w 935"/>
              <a:gd name="T79" fmla="*/ 501511888 h 65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935" h="652">
                <a:moveTo>
                  <a:pt x="0" y="199"/>
                </a:moveTo>
                <a:lnTo>
                  <a:pt x="28" y="284"/>
                </a:lnTo>
                <a:lnTo>
                  <a:pt x="28" y="454"/>
                </a:lnTo>
                <a:lnTo>
                  <a:pt x="0" y="511"/>
                </a:lnTo>
                <a:lnTo>
                  <a:pt x="28" y="596"/>
                </a:lnTo>
                <a:lnTo>
                  <a:pt x="170" y="652"/>
                </a:lnTo>
                <a:lnTo>
                  <a:pt x="142" y="624"/>
                </a:lnTo>
                <a:lnTo>
                  <a:pt x="170" y="596"/>
                </a:lnTo>
                <a:lnTo>
                  <a:pt x="227" y="624"/>
                </a:lnTo>
                <a:lnTo>
                  <a:pt x="255" y="567"/>
                </a:lnTo>
                <a:lnTo>
                  <a:pt x="425" y="482"/>
                </a:lnTo>
                <a:lnTo>
                  <a:pt x="482" y="511"/>
                </a:lnTo>
                <a:lnTo>
                  <a:pt x="510" y="454"/>
                </a:lnTo>
                <a:lnTo>
                  <a:pt x="539" y="454"/>
                </a:lnTo>
                <a:lnTo>
                  <a:pt x="624" y="567"/>
                </a:lnTo>
                <a:lnTo>
                  <a:pt x="652" y="567"/>
                </a:lnTo>
                <a:lnTo>
                  <a:pt x="652" y="539"/>
                </a:lnTo>
                <a:lnTo>
                  <a:pt x="737" y="567"/>
                </a:lnTo>
                <a:lnTo>
                  <a:pt x="794" y="482"/>
                </a:lnTo>
                <a:lnTo>
                  <a:pt x="850" y="482"/>
                </a:lnTo>
                <a:lnTo>
                  <a:pt x="907" y="511"/>
                </a:lnTo>
                <a:lnTo>
                  <a:pt x="935" y="425"/>
                </a:lnTo>
                <a:lnTo>
                  <a:pt x="907" y="425"/>
                </a:lnTo>
                <a:lnTo>
                  <a:pt x="935" y="369"/>
                </a:lnTo>
                <a:lnTo>
                  <a:pt x="850" y="369"/>
                </a:lnTo>
                <a:lnTo>
                  <a:pt x="879" y="227"/>
                </a:lnTo>
                <a:lnTo>
                  <a:pt x="794" y="142"/>
                </a:lnTo>
                <a:lnTo>
                  <a:pt x="567" y="142"/>
                </a:lnTo>
                <a:lnTo>
                  <a:pt x="539" y="114"/>
                </a:lnTo>
                <a:lnTo>
                  <a:pt x="510" y="114"/>
                </a:lnTo>
                <a:lnTo>
                  <a:pt x="510" y="29"/>
                </a:lnTo>
                <a:lnTo>
                  <a:pt x="482" y="0"/>
                </a:lnTo>
                <a:lnTo>
                  <a:pt x="482" y="142"/>
                </a:lnTo>
                <a:lnTo>
                  <a:pt x="397" y="114"/>
                </a:lnTo>
                <a:lnTo>
                  <a:pt x="255" y="114"/>
                </a:lnTo>
                <a:lnTo>
                  <a:pt x="312" y="57"/>
                </a:lnTo>
                <a:lnTo>
                  <a:pt x="198" y="29"/>
                </a:lnTo>
                <a:lnTo>
                  <a:pt x="170" y="85"/>
                </a:lnTo>
                <a:lnTo>
                  <a:pt x="57" y="170"/>
                </a:lnTo>
                <a:lnTo>
                  <a:pt x="0" y="199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73" name="Freeform 744">
            <a:extLst>
              <a:ext uri="{FF2B5EF4-FFF2-40B4-BE49-F238E27FC236}">
                <a16:creationId xmlns:a16="http://schemas.microsoft.com/office/drawing/2014/main" id="{D13A1251-A628-4674-959B-419062C9F462}"/>
              </a:ext>
            </a:extLst>
          </p:cNvPr>
          <p:cNvSpPr>
            <a:spLocks/>
          </p:cNvSpPr>
          <p:nvPr/>
        </p:nvSpPr>
        <p:spPr bwMode="auto">
          <a:xfrm>
            <a:off x="8831263" y="2887663"/>
            <a:ext cx="855662" cy="900112"/>
          </a:xfrm>
          <a:custGeom>
            <a:avLst/>
            <a:gdLst>
              <a:gd name="T0" fmla="*/ 1071064987 w 539"/>
              <a:gd name="T1" fmla="*/ 143649780 h 567"/>
              <a:gd name="T2" fmla="*/ 1000500653 w 539"/>
              <a:gd name="T3" fmla="*/ 357862386 h 567"/>
              <a:gd name="T4" fmla="*/ 927416958 w 539"/>
              <a:gd name="T5" fmla="*/ 428426800 h 567"/>
              <a:gd name="T6" fmla="*/ 1071064987 w 539"/>
              <a:gd name="T7" fmla="*/ 498991215 h 567"/>
              <a:gd name="T8" fmla="*/ 1071064987 w 539"/>
              <a:gd name="T9" fmla="*/ 572076580 h 567"/>
              <a:gd name="T10" fmla="*/ 1141629320 w 539"/>
              <a:gd name="T11" fmla="*/ 642640994 h 567"/>
              <a:gd name="T12" fmla="*/ 1358362631 w 539"/>
              <a:gd name="T13" fmla="*/ 642640994 h 567"/>
              <a:gd name="T14" fmla="*/ 1214714603 w 539"/>
              <a:gd name="T15" fmla="*/ 786289187 h 567"/>
              <a:gd name="T16" fmla="*/ 1285278936 w 539"/>
              <a:gd name="T17" fmla="*/ 927418015 h 567"/>
              <a:gd name="T18" fmla="*/ 1141629320 w 539"/>
              <a:gd name="T19" fmla="*/ 1071067795 h 567"/>
              <a:gd name="T20" fmla="*/ 786288291 w 539"/>
              <a:gd name="T21" fmla="*/ 1428930181 h 567"/>
              <a:gd name="T22" fmla="*/ 642638674 w 539"/>
              <a:gd name="T23" fmla="*/ 1285280401 h 567"/>
              <a:gd name="T24" fmla="*/ 642638674 w 539"/>
              <a:gd name="T25" fmla="*/ 1214715987 h 567"/>
              <a:gd name="T26" fmla="*/ 786288291 w 539"/>
              <a:gd name="T27" fmla="*/ 1141632209 h 567"/>
              <a:gd name="T28" fmla="*/ 786288291 w 539"/>
              <a:gd name="T29" fmla="*/ 1000503381 h 567"/>
              <a:gd name="T30" fmla="*/ 713203008 w 539"/>
              <a:gd name="T31" fmla="*/ 927418015 h 567"/>
              <a:gd name="T32" fmla="*/ 642638674 w 539"/>
              <a:gd name="T33" fmla="*/ 642640994 h 567"/>
              <a:gd name="T34" fmla="*/ 357861978 w 539"/>
              <a:gd name="T35" fmla="*/ 572076580 h 567"/>
              <a:gd name="T36" fmla="*/ 284776696 w 539"/>
              <a:gd name="T37" fmla="*/ 498991215 h 567"/>
              <a:gd name="T38" fmla="*/ 143648029 w 539"/>
              <a:gd name="T39" fmla="*/ 428426800 h 567"/>
              <a:gd name="T40" fmla="*/ 143648029 w 539"/>
              <a:gd name="T41" fmla="*/ 357862386 h 567"/>
              <a:gd name="T42" fmla="*/ 70564334 w 539"/>
              <a:gd name="T43" fmla="*/ 357862386 h 567"/>
              <a:gd name="T44" fmla="*/ 0 w 539"/>
              <a:gd name="T45" fmla="*/ 143649780 h 567"/>
              <a:gd name="T46" fmla="*/ 70564334 w 539"/>
              <a:gd name="T47" fmla="*/ 0 h 567"/>
              <a:gd name="T48" fmla="*/ 143648029 w 539"/>
              <a:gd name="T49" fmla="*/ 0 h 567"/>
              <a:gd name="T50" fmla="*/ 357861978 w 539"/>
              <a:gd name="T51" fmla="*/ 284778608 h 567"/>
              <a:gd name="T52" fmla="*/ 428426312 w 539"/>
              <a:gd name="T53" fmla="*/ 284778608 h 567"/>
              <a:gd name="T54" fmla="*/ 428426312 w 539"/>
              <a:gd name="T55" fmla="*/ 214214194 h 567"/>
              <a:gd name="T56" fmla="*/ 642638674 w 539"/>
              <a:gd name="T57" fmla="*/ 284778608 h 567"/>
              <a:gd name="T58" fmla="*/ 786288291 w 539"/>
              <a:gd name="T59" fmla="*/ 70564414 h 567"/>
              <a:gd name="T60" fmla="*/ 927416958 w 539"/>
              <a:gd name="T61" fmla="*/ 70564414 h 567"/>
              <a:gd name="T62" fmla="*/ 1071064987 w 539"/>
              <a:gd name="T63" fmla="*/ 143649780 h 56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39" h="567">
                <a:moveTo>
                  <a:pt x="425" y="57"/>
                </a:moveTo>
                <a:lnTo>
                  <a:pt x="397" y="142"/>
                </a:lnTo>
                <a:lnTo>
                  <a:pt x="368" y="170"/>
                </a:lnTo>
                <a:lnTo>
                  <a:pt x="425" y="198"/>
                </a:lnTo>
                <a:lnTo>
                  <a:pt x="425" y="227"/>
                </a:lnTo>
                <a:lnTo>
                  <a:pt x="453" y="255"/>
                </a:lnTo>
                <a:lnTo>
                  <a:pt x="539" y="255"/>
                </a:lnTo>
                <a:lnTo>
                  <a:pt x="482" y="312"/>
                </a:lnTo>
                <a:lnTo>
                  <a:pt x="510" y="368"/>
                </a:lnTo>
                <a:lnTo>
                  <a:pt x="453" y="425"/>
                </a:lnTo>
                <a:lnTo>
                  <a:pt x="312" y="567"/>
                </a:lnTo>
                <a:lnTo>
                  <a:pt x="255" y="510"/>
                </a:lnTo>
                <a:lnTo>
                  <a:pt x="255" y="482"/>
                </a:lnTo>
                <a:lnTo>
                  <a:pt x="312" y="453"/>
                </a:lnTo>
                <a:lnTo>
                  <a:pt x="312" y="397"/>
                </a:lnTo>
                <a:lnTo>
                  <a:pt x="283" y="368"/>
                </a:lnTo>
                <a:lnTo>
                  <a:pt x="255" y="255"/>
                </a:lnTo>
                <a:lnTo>
                  <a:pt x="142" y="227"/>
                </a:lnTo>
                <a:lnTo>
                  <a:pt x="113" y="198"/>
                </a:lnTo>
                <a:lnTo>
                  <a:pt x="57" y="170"/>
                </a:lnTo>
                <a:lnTo>
                  <a:pt x="57" y="142"/>
                </a:lnTo>
                <a:lnTo>
                  <a:pt x="28" y="142"/>
                </a:lnTo>
                <a:lnTo>
                  <a:pt x="0" y="57"/>
                </a:lnTo>
                <a:lnTo>
                  <a:pt x="28" y="0"/>
                </a:lnTo>
                <a:lnTo>
                  <a:pt x="57" y="0"/>
                </a:lnTo>
                <a:lnTo>
                  <a:pt x="142" y="113"/>
                </a:lnTo>
                <a:lnTo>
                  <a:pt x="170" y="113"/>
                </a:lnTo>
                <a:lnTo>
                  <a:pt x="170" y="85"/>
                </a:lnTo>
                <a:lnTo>
                  <a:pt x="255" y="113"/>
                </a:lnTo>
                <a:lnTo>
                  <a:pt x="312" y="28"/>
                </a:lnTo>
                <a:lnTo>
                  <a:pt x="368" y="28"/>
                </a:lnTo>
                <a:lnTo>
                  <a:pt x="425" y="5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74" name="Freeform 746">
            <a:extLst>
              <a:ext uri="{FF2B5EF4-FFF2-40B4-BE49-F238E27FC236}">
                <a16:creationId xmlns:a16="http://schemas.microsoft.com/office/drawing/2014/main" id="{2FCC032D-AC5D-4558-BE21-3F8C0B82673B}"/>
              </a:ext>
            </a:extLst>
          </p:cNvPr>
          <p:cNvSpPr>
            <a:spLocks/>
          </p:cNvSpPr>
          <p:nvPr/>
        </p:nvSpPr>
        <p:spPr bwMode="auto">
          <a:xfrm>
            <a:off x="9550400" y="3201988"/>
            <a:ext cx="765175" cy="585787"/>
          </a:xfrm>
          <a:custGeom>
            <a:avLst/>
            <a:gdLst>
              <a:gd name="T0" fmla="*/ 216733438 w 482"/>
              <a:gd name="T1" fmla="*/ 143649823 h 369"/>
              <a:gd name="T2" fmla="*/ 73085325 w 482"/>
              <a:gd name="T3" fmla="*/ 287298058 h 369"/>
              <a:gd name="T4" fmla="*/ 143649700 w 482"/>
              <a:gd name="T5" fmla="*/ 428426928 h 369"/>
              <a:gd name="T6" fmla="*/ 0 w 482"/>
              <a:gd name="T7" fmla="*/ 572076751 h 369"/>
              <a:gd name="T8" fmla="*/ 287297813 w 482"/>
              <a:gd name="T9" fmla="*/ 572076751 h 369"/>
              <a:gd name="T10" fmla="*/ 501511888 w 482"/>
              <a:gd name="T11" fmla="*/ 715724986 h 369"/>
              <a:gd name="T12" fmla="*/ 572076263 w 482"/>
              <a:gd name="T13" fmla="*/ 856853856 h 369"/>
              <a:gd name="T14" fmla="*/ 715724375 w 482"/>
              <a:gd name="T15" fmla="*/ 856853856 h 369"/>
              <a:gd name="T16" fmla="*/ 715724375 w 482"/>
              <a:gd name="T17" fmla="*/ 929939244 h 369"/>
              <a:gd name="T18" fmla="*/ 929938450 w 482"/>
              <a:gd name="T19" fmla="*/ 856853856 h 369"/>
              <a:gd name="T20" fmla="*/ 1000502825 w 482"/>
              <a:gd name="T21" fmla="*/ 572076751 h 369"/>
              <a:gd name="T22" fmla="*/ 1214715313 w 482"/>
              <a:gd name="T23" fmla="*/ 357862493 h 369"/>
              <a:gd name="T24" fmla="*/ 1214715313 w 482"/>
              <a:gd name="T25" fmla="*/ 143649823 h 369"/>
              <a:gd name="T26" fmla="*/ 929938450 w 482"/>
              <a:gd name="T27" fmla="*/ 143649823 h 369"/>
              <a:gd name="T28" fmla="*/ 715724375 w 482"/>
              <a:gd name="T29" fmla="*/ 0 h 369"/>
              <a:gd name="T30" fmla="*/ 572076263 w 482"/>
              <a:gd name="T31" fmla="*/ 143649823 h 369"/>
              <a:gd name="T32" fmla="*/ 501511888 w 482"/>
              <a:gd name="T33" fmla="*/ 73085387 h 369"/>
              <a:gd name="T34" fmla="*/ 287297813 w 482"/>
              <a:gd name="T35" fmla="*/ 73085387 h 369"/>
              <a:gd name="T36" fmla="*/ 216733438 w 482"/>
              <a:gd name="T37" fmla="*/ 143649823 h 36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82" h="369">
                <a:moveTo>
                  <a:pt x="86" y="57"/>
                </a:moveTo>
                <a:lnTo>
                  <a:pt x="29" y="114"/>
                </a:lnTo>
                <a:lnTo>
                  <a:pt x="57" y="170"/>
                </a:lnTo>
                <a:lnTo>
                  <a:pt x="0" y="227"/>
                </a:lnTo>
                <a:lnTo>
                  <a:pt x="114" y="227"/>
                </a:lnTo>
                <a:lnTo>
                  <a:pt x="199" y="284"/>
                </a:lnTo>
                <a:lnTo>
                  <a:pt x="227" y="340"/>
                </a:lnTo>
                <a:lnTo>
                  <a:pt x="284" y="340"/>
                </a:lnTo>
                <a:lnTo>
                  <a:pt x="284" y="369"/>
                </a:lnTo>
                <a:lnTo>
                  <a:pt x="369" y="340"/>
                </a:lnTo>
                <a:lnTo>
                  <a:pt x="397" y="227"/>
                </a:lnTo>
                <a:lnTo>
                  <a:pt x="482" y="142"/>
                </a:lnTo>
                <a:lnTo>
                  <a:pt x="482" y="57"/>
                </a:lnTo>
                <a:lnTo>
                  <a:pt x="369" y="57"/>
                </a:lnTo>
                <a:lnTo>
                  <a:pt x="284" y="0"/>
                </a:lnTo>
                <a:lnTo>
                  <a:pt x="227" y="57"/>
                </a:lnTo>
                <a:lnTo>
                  <a:pt x="199" y="29"/>
                </a:lnTo>
                <a:lnTo>
                  <a:pt x="114" y="29"/>
                </a:lnTo>
                <a:lnTo>
                  <a:pt x="86" y="5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75" name="Freeform 747">
            <a:extLst>
              <a:ext uri="{FF2B5EF4-FFF2-40B4-BE49-F238E27FC236}">
                <a16:creationId xmlns:a16="http://schemas.microsoft.com/office/drawing/2014/main" id="{0E1E8370-12C8-457D-BA05-0C2AE58F3ABB}"/>
              </a:ext>
            </a:extLst>
          </p:cNvPr>
          <p:cNvSpPr>
            <a:spLocks/>
          </p:cNvSpPr>
          <p:nvPr/>
        </p:nvSpPr>
        <p:spPr bwMode="auto">
          <a:xfrm>
            <a:off x="9415463" y="2706688"/>
            <a:ext cx="990600" cy="585787"/>
          </a:xfrm>
          <a:custGeom>
            <a:avLst/>
            <a:gdLst>
              <a:gd name="T0" fmla="*/ 929938450 w 624"/>
              <a:gd name="T1" fmla="*/ 786289421 h 369"/>
              <a:gd name="T2" fmla="*/ 786288750 w 624"/>
              <a:gd name="T3" fmla="*/ 929939244 h 369"/>
              <a:gd name="T4" fmla="*/ 715724375 w 624"/>
              <a:gd name="T5" fmla="*/ 859374809 h 369"/>
              <a:gd name="T6" fmla="*/ 501511888 w 624"/>
              <a:gd name="T7" fmla="*/ 859374809 h 369"/>
              <a:gd name="T8" fmla="*/ 430947513 w 624"/>
              <a:gd name="T9" fmla="*/ 929939244 h 369"/>
              <a:gd name="T10" fmla="*/ 214214075 w 624"/>
              <a:gd name="T11" fmla="*/ 929939244 h 369"/>
              <a:gd name="T12" fmla="*/ 143649700 w 624"/>
              <a:gd name="T13" fmla="*/ 859374809 h 369"/>
              <a:gd name="T14" fmla="*/ 143649700 w 624"/>
              <a:gd name="T15" fmla="*/ 786289421 h 369"/>
              <a:gd name="T16" fmla="*/ 0 w 624"/>
              <a:gd name="T17" fmla="*/ 715724986 h 369"/>
              <a:gd name="T18" fmla="*/ 73085325 w 624"/>
              <a:gd name="T19" fmla="*/ 645160551 h 369"/>
              <a:gd name="T20" fmla="*/ 143649700 w 624"/>
              <a:gd name="T21" fmla="*/ 430947880 h 369"/>
              <a:gd name="T22" fmla="*/ 214214075 w 624"/>
              <a:gd name="T23" fmla="*/ 214214258 h 369"/>
              <a:gd name="T24" fmla="*/ 430947513 w 624"/>
              <a:gd name="T25" fmla="*/ 143649823 h 369"/>
              <a:gd name="T26" fmla="*/ 572076263 w 624"/>
              <a:gd name="T27" fmla="*/ 214214258 h 369"/>
              <a:gd name="T28" fmla="*/ 645160000 w 624"/>
              <a:gd name="T29" fmla="*/ 287298058 h 369"/>
              <a:gd name="T30" fmla="*/ 786288750 w 624"/>
              <a:gd name="T31" fmla="*/ 0 h 369"/>
              <a:gd name="T32" fmla="*/ 929938450 w 624"/>
              <a:gd name="T33" fmla="*/ 73085387 h 369"/>
              <a:gd name="T34" fmla="*/ 929938450 w 624"/>
              <a:gd name="T35" fmla="*/ 143649823 h 369"/>
              <a:gd name="T36" fmla="*/ 1073586563 w 624"/>
              <a:gd name="T37" fmla="*/ 214214258 h 369"/>
              <a:gd name="T38" fmla="*/ 1144150938 w 624"/>
              <a:gd name="T39" fmla="*/ 73085387 h 369"/>
              <a:gd name="T40" fmla="*/ 1214715313 w 624"/>
              <a:gd name="T41" fmla="*/ 73085387 h 369"/>
              <a:gd name="T42" fmla="*/ 1287800638 w 624"/>
              <a:gd name="T43" fmla="*/ 214214258 h 369"/>
              <a:gd name="T44" fmla="*/ 1358365013 w 624"/>
              <a:gd name="T45" fmla="*/ 143649823 h 369"/>
              <a:gd name="T46" fmla="*/ 1572577500 w 624"/>
              <a:gd name="T47" fmla="*/ 287298058 h 369"/>
              <a:gd name="T48" fmla="*/ 1502013125 w 624"/>
              <a:gd name="T49" fmla="*/ 357862493 h 369"/>
              <a:gd name="T50" fmla="*/ 1428929388 w 624"/>
              <a:gd name="T51" fmla="*/ 287298058 h 369"/>
              <a:gd name="T52" fmla="*/ 1358365013 w 624"/>
              <a:gd name="T53" fmla="*/ 430947880 h 369"/>
              <a:gd name="T54" fmla="*/ 1287800638 w 624"/>
              <a:gd name="T55" fmla="*/ 430947880 h 369"/>
              <a:gd name="T56" fmla="*/ 1287800638 w 624"/>
              <a:gd name="T57" fmla="*/ 572076751 h 369"/>
              <a:gd name="T58" fmla="*/ 1073586563 w 624"/>
              <a:gd name="T59" fmla="*/ 501512316 h 369"/>
              <a:gd name="T60" fmla="*/ 1000502825 w 624"/>
              <a:gd name="T61" fmla="*/ 572076751 h 369"/>
              <a:gd name="T62" fmla="*/ 1073586563 w 624"/>
              <a:gd name="T63" fmla="*/ 715724986 h 369"/>
              <a:gd name="T64" fmla="*/ 929938450 w 624"/>
              <a:gd name="T65" fmla="*/ 715724986 h 369"/>
              <a:gd name="T66" fmla="*/ 929938450 w 624"/>
              <a:gd name="T67" fmla="*/ 786289421 h 36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24" h="369">
                <a:moveTo>
                  <a:pt x="369" y="312"/>
                </a:moveTo>
                <a:lnTo>
                  <a:pt x="312" y="369"/>
                </a:lnTo>
                <a:lnTo>
                  <a:pt x="284" y="341"/>
                </a:lnTo>
                <a:lnTo>
                  <a:pt x="199" y="341"/>
                </a:lnTo>
                <a:lnTo>
                  <a:pt x="171" y="369"/>
                </a:lnTo>
                <a:lnTo>
                  <a:pt x="85" y="369"/>
                </a:lnTo>
                <a:lnTo>
                  <a:pt x="57" y="341"/>
                </a:lnTo>
                <a:lnTo>
                  <a:pt x="57" y="312"/>
                </a:lnTo>
                <a:lnTo>
                  <a:pt x="0" y="284"/>
                </a:lnTo>
                <a:lnTo>
                  <a:pt x="29" y="256"/>
                </a:lnTo>
                <a:lnTo>
                  <a:pt x="57" y="171"/>
                </a:lnTo>
                <a:lnTo>
                  <a:pt x="85" y="85"/>
                </a:lnTo>
                <a:lnTo>
                  <a:pt x="171" y="57"/>
                </a:lnTo>
                <a:lnTo>
                  <a:pt x="227" y="85"/>
                </a:lnTo>
                <a:lnTo>
                  <a:pt x="256" y="114"/>
                </a:lnTo>
                <a:lnTo>
                  <a:pt x="312" y="0"/>
                </a:lnTo>
                <a:lnTo>
                  <a:pt x="369" y="29"/>
                </a:lnTo>
                <a:lnTo>
                  <a:pt x="369" y="57"/>
                </a:lnTo>
                <a:lnTo>
                  <a:pt x="426" y="85"/>
                </a:lnTo>
                <a:lnTo>
                  <a:pt x="454" y="29"/>
                </a:lnTo>
                <a:lnTo>
                  <a:pt x="482" y="29"/>
                </a:lnTo>
                <a:lnTo>
                  <a:pt x="511" y="85"/>
                </a:lnTo>
                <a:lnTo>
                  <a:pt x="539" y="57"/>
                </a:lnTo>
                <a:lnTo>
                  <a:pt x="624" y="114"/>
                </a:lnTo>
                <a:lnTo>
                  <a:pt x="596" y="142"/>
                </a:lnTo>
                <a:lnTo>
                  <a:pt x="567" y="114"/>
                </a:lnTo>
                <a:lnTo>
                  <a:pt x="539" y="171"/>
                </a:lnTo>
                <a:lnTo>
                  <a:pt x="511" y="171"/>
                </a:lnTo>
                <a:lnTo>
                  <a:pt x="511" y="227"/>
                </a:lnTo>
                <a:lnTo>
                  <a:pt x="426" y="199"/>
                </a:lnTo>
                <a:lnTo>
                  <a:pt x="397" y="227"/>
                </a:lnTo>
                <a:lnTo>
                  <a:pt x="426" y="284"/>
                </a:lnTo>
                <a:lnTo>
                  <a:pt x="369" y="284"/>
                </a:lnTo>
                <a:lnTo>
                  <a:pt x="369" y="312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76" name="Freeform 748">
            <a:extLst>
              <a:ext uri="{FF2B5EF4-FFF2-40B4-BE49-F238E27FC236}">
                <a16:creationId xmlns:a16="http://schemas.microsoft.com/office/drawing/2014/main" id="{F7E706E2-44CD-476B-BEA7-FF513BCBEAC3}"/>
              </a:ext>
            </a:extLst>
          </p:cNvPr>
          <p:cNvSpPr>
            <a:spLocks/>
          </p:cNvSpPr>
          <p:nvPr/>
        </p:nvSpPr>
        <p:spPr bwMode="auto">
          <a:xfrm>
            <a:off x="8831263" y="1897063"/>
            <a:ext cx="1214437" cy="990600"/>
          </a:xfrm>
          <a:custGeom>
            <a:avLst/>
            <a:gdLst>
              <a:gd name="T0" fmla="*/ 1857353598 w 765"/>
              <a:gd name="T1" fmla="*/ 1358365013 h 624"/>
              <a:gd name="T2" fmla="*/ 1713705544 w 765"/>
              <a:gd name="T3" fmla="*/ 1285279688 h 624"/>
              <a:gd name="T4" fmla="*/ 1572576853 w 765"/>
              <a:gd name="T5" fmla="*/ 1572577500 h 624"/>
              <a:gd name="T6" fmla="*/ 1499491558 w 765"/>
              <a:gd name="T7" fmla="*/ 1499493763 h 624"/>
              <a:gd name="T8" fmla="*/ 1358362866 w 765"/>
              <a:gd name="T9" fmla="*/ 1428929388 h 624"/>
              <a:gd name="T10" fmla="*/ 1141629517 w 765"/>
              <a:gd name="T11" fmla="*/ 1499493763 h 624"/>
              <a:gd name="T12" fmla="*/ 1071065172 w 765"/>
              <a:gd name="T13" fmla="*/ 1499493763 h 624"/>
              <a:gd name="T14" fmla="*/ 1141629517 w 765"/>
              <a:gd name="T15" fmla="*/ 1358365013 h 624"/>
              <a:gd name="T16" fmla="*/ 927417118 w 765"/>
              <a:gd name="T17" fmla="*/ 1358365013 h 624"/>
              <a:gd name="T18" fmla="*/ 1000500826 w 765"/>
              <a:gd name="T19" fmla="*/ 1000502825 h 624"/>
              <a:gd name="T20" fmla="*/ 786288426 w 765"/>
              <a:gd name="T21" fmla="*/ 786288750 h 624"/>
              <a:gd name="T22" fmla="*/ 214212399 w 765"/>
              <a:gd name="T23" fmla="*/ 786288750 h 624"/>
              <a:gd name="T24" fmla="*/ 143648053 w 765"/>
              <a:gd name="T25" fmla="*/ 715724375 h 624"/>
              <a:gd name="T26" fmla="*/ 70564346 w 765"/>
              <a:gd name="T27" fmla="*/ 715724375 h 624"/>
              <a:gd name="T28" fmla="*/ 70564346 w 765"/>
              <a:gd name="T29" fmla="*/ 501511888 h 624"/>
              <a:gd name="T30" fmla="*/ 0 w 765"/>
              <a:gd name="T31" fmla="*/ 428426563 h 624"/>
              <a:gd name="T32" fmla="*/ 0 w 765"/>
              <a:gd name="T33" fmla="*/ 357862188 h 624"/>
              <a:gd name="T34" fmla="*/ 284776745 w 765"/>
              <a:gd name="T35" fmla="*/ 214214075 h 624"/>
              <a:gd name="T36" fmla="*/ 284776745 w 765"/>
              <a:gd name="T37" fmla="*/ 0 h 624"/>
              <a:gd name="T38" fmla="*/ 1358362866 w 765"/>
              <a:gd name="T39" fmla="*/ 0 h 624"/>
              <a:gd name="T40" fmla="*/ 1428927212 w 765"/>
              <a:gd name="T41" fmla="*/ 70564375 h 624"/>
              <a:gd name="T42" fmla="*/ 1358362866 w 765"/>
              <a:gd name="T43" fmla="*/ 214214075 h 624"/>
              <a:gd name="T44" fmla="*/ 1572576853 w 765"/>
              <a:gd name="T45" fmla="*/ 287297813 h 624"/>
              <a:gd name="T46" fmla="*/ 1499491558 w 765"/>
              <a:gd name="T47" fmla="*/ 501511888 h 624"/>
              <a:gd name="T48" fmla="*/ 1643141198 w 765"/>
              <a:gd name="T49" fmla="*/ 856853125 h 624"/>
              <a:gd name="T50" fmla="*/ 1857353598 w 765"/>
              <a:gd name="T51" fmla="*/ 929938450 h 624"/>
              <a:gd name="T52" fmla="*/ 1927917944 w 765"/>
              <a:gd name="T53" fmla="*/ 1285279688 h 624"/>
              <a:gd name="T54" fmla="*/ 1857353598 w 765"/>
              <a:gd name="T55" fmla="*/ 1358365013 h 62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765" h="624">
                <a:moveTo>
                  <a:pt x="737" y="539"/>
                </a:moveTo>
                <a:lnTo>
                  <a:pt x="680" y="510"/>
                </a:lnTo>
                <a:lnTo>
                  <a:pt x="624" y="624"/>
                </a:lnTo>
                <a:lnTo>
                  <a:pt x="595" y="595"/>
                </a:lnTo>
                <a:lnTo>
                  <a:pt x="539" y="567"/>
                </a:lnTo>
                <a:lnTo>
                  <a:pt x="453" y="595"/>
                </a:lnTo>
                <a:lnTo>
                  <a:pt x="425" y="595"/>
                </a:lnTo>
                <a:lnTo>
                  <a:pt x="453" y="539"/>
                </a:lnTo>
                <a:lnTo>
                  <a:pt x="368" y="539"/>
                </a:lnTo>
                <a:lnTo>
                  <a:pt x="397" y="397"/>
                </a:lnTo>
                <a:lnTo>
                  <a:pt x="312" y="312"/>
                </a:lnTo>
                <a:lnTo>
                  <a:pt x="85" y="312"/>
                </a:lnTo>
                <a:lnTo>
                  <a:pt x="57" y="284"/>
                </a:lnTo>
                <a:lnTo>
                  <a:pt x="28" y="284"/>
                </a:lnTo>
                <a:lnTo>
                  <a:pt x="28" y="199"/>
                </a:lnTo>
                <a:lnTo>
                  <a:pt x="0" y="170"/>
                </a:lnTo>
                <a:lnTo>
                  <a:pt x="0" y="142"/>
                </a:lnTo>
                <a:lnTo>
                  <a:pt x="113" y="85"/>
                </a:lnTo>
                <a:lnTo>
                  <a:pt x="113" y="0"/>
                </a:lnTo>
                <a:lnTo>
                  <a:pt x="539" y="0"/>
                </a:lnTo>
                <a:lnTo>
                  <a:pt x="567" y="28"/>
                </a:lnTo>
                <a:lnTo>
                  <a:pt x="539" y="85"/>
                </a:lnTo>
                <a:lnTo>
                  <a:pt x="624" y="114"/>
                </a:lnTo>
                <a:lnTo>
                  <a:pt x="595" y="199"/>
                </a:lnTo>
                <a:lnTo>
                  <a:pt x="652" y="340"/>
                </a:lnTo>
                <a:lnTo>
                  <a:pt x="737" y="369"/>
                </a:lnTo>
                <a:lnTo>
                  <a:pt x="765" y="510"/>
                </a:lnTo>
                <a:lnTo>
                  <a:pt x="737" y="539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77" name="Freeform 749">
            <a:extLst>
              <a:ext uri="{FF2B5EF4-FFF2-40B4-BE49-F238E27FC236}">
                <a16:creationId xmlns:a16="http://schemas.microsoft.com/office/drawing/2014/main" id="{9F13B0AF-C99B-4C85-B400-72354ED02790}"/>
              </a:ext>
            </a:extLst>
          </p:cNvPr>
          <p:cNvSpPr>
            <a:spLocks/>
          </p:cNvSpPr>
          <p:nvPr/>
        </p:nvSpPr>
        <p:spPr bwMode="auto">
          <a:xfrm>
            <a:off x="9686925" y="1941513"/>
            <a:ext cx="989013" cy="1036637"/>
          </a:xfrm>
          <a:custGeom>
            <a:avLst/>
            <a:gdLst>
              <a:gd name="T0" fmla="*/ 70564411 w 623"/>
              <a:gd name="T1" fmla="*/ 0 h 653"/>
              <a:gd name="T2" fmla="*/ 0 w 623"/>
              <a:gd name="T3" fmla="*/ 143649769 h 653"/>
              <a:gd name="T4" fmla="*/ 214214183 w 623"/>
              <a:gd name="T5" fmla="*/ 216733542 h 653"/>
              <a:gd name="T6" fmla="*/ 141128821 w 623"/>
              <a:gd name="T7" fmla="*/ 430947720 h 653"/>
              <a:gd name="T8" fmla="*/ 284778594 w 623"/>
              <a:gd name="T9" fmla="*/ 786289129 h 653"/>
              <a:gd name="T10" fmla="*/ 498991190 w 623"/>
              <a:gd name="T11" fmla="*/ 859374490 h 653"/>
              <a:gd name="T12" fmla="*/ 569555600 w 623"/>
              <a:gd name="T13" fmla="*/ 1214715898 h 653"/>
              <a:gd name="T14" fmla="*/ 498991190 w 623"/>
              <a:gd name="T15" fmla="*/ 1287801259 h 653"/>
              <a:gd name="T16" fmla="*/ 498991190 w 623"/>
              <a:gd name="T17" fmla="*/ 1358365668 h 653"/>
              <a:gd name="T18" fmla="*/ 642640962 w 623"/>
              <a:gd name="T19" fmla="*/ 1428930077 h 653"/>
              <a:gd name="T20" fmla="*/ 713205373 w 623"/>
              <a:gd name="T21" fmla="*/ 1287801259 h 653"/>
              <a:gd name="T22" fmla="*/ 783769784 w 623"/>
              <a:gd name="T23" fmla="*/ 1287801259 h 653"/>
              <a:gd name="T24" fmla="*/ 856853558 w 623"/>
              <a:gd name="T25" fmla="*/ 1428930077 h 653"/>
              <a:gd name="T26" fmla="*/ 927417969 w 623"/>
              <a:gd name="T27" fmla="*/ 1358365668 h 653"/>
              <a:gd name="T28" fmla="*/ 1141632152 w 623"/>
              <a:gd name="T29" fmla="*/ 1502013849 h 653"/>
              <a:gd name="T30" fmla="*/ 1428930110 w 623"/>
              <a:gd name="T31" fmla="*/ 1645663619 h 653"/>
              <a:gd name="T32" fmla="*/ 1570058931 w 623"/>
              <a:gd name="T33" fmla="*/ 1645663619 h 653"/>
              <a:gd name="T34" fmla="*/ 1428930110 w 623"/>
              <a:gd name="T35" fmla="*/ 1502013849 h 653"/>
              <a:gd name="T36" fmla="*/ 1499494521 w 623"/>
              <a:gd name="T37" fmla="*/ 1358365668 h 653"/>
              <a:gd name="T38" fmla="*/ 1355844748 w 623"/>
              <a:gd name="T39" fmla="*/ 1287801259 h 653"/>
              <a:gd name="T40" fmla="*/ 1285280337 w 623"/>
              <a:gd name="T41" fmla="*/ 1287801259 h 653"/>
              <a:gd name="T42" fmla="*/ 1285280337 w 623"/>
              <a:gd name="T43" fmla="*/ 1214715898 h 653"/>
              <a:gd name="T44" fmla="*/ 1141632152 w 623"/>
              <a:gd name="T45" fmla="*/ 1144151489 h 653"/>
              <a:gd name="T46" fmla="*/ 1141632152 w 623"/>
              <a:gd name="T47" fmla="*/ 1073587080 h 653"/>
              <a:gd name="T48" fmla="*/ 1212196563 w 623"/>
              <a:gd name="T49" fmla="*/ 1000503308 h 653"/>
              <a:gd name="T50" fmla="*/ 1141632152 w 623"/>
              <a:gd name="T51" fmla="*/ 1000503308 h 653"/>
              <a:gd name="T52" fmla="*/ 1071067741 w 623"/>
              <a:gd name="T53" fmla="*/ 929938899 h 653"/>
              <a:gd name="T54" fmla="*/ 1285280337 w 623"/>
              <a:gd name="T55" fmla="*/ 786289129 h 653"/>
              <a:gd name="T56" fmla="*/ 1355844748 w 623"/>
              <a:gd name="T57" fmla="*/ 715724720 h 653"/>
              <a:gd name="T58" fmla="*/ 1285280337 w 623"/>
              <a:gd name="T59" fmla="*/ 645160311 h 653"/>
              <a:gd name="T60" fmla="*/ 1071067741 w 623"/>
              <a:gd name="T61" fmla="*/ 715724720 h 653"/>
              <a:gd name="T62" fmla="*/ 856853558 w 623"/>
              <a:gd name="T63" fmla="*/ 645160311 h 653"/>
              <a:gd name="T64" fmla="*/ 927417969 w 623"/>
              <a:gd name="T65" fmla="*/ 430947720 h 653"/>
              <a:gd name="T66" fmla="*/ 856853558 w 623"/>
              <a:gd name="T67" fmla="*/ 216733542 h 653"/>
              <a:gd name="T68" fmla="*/ 642640962 w 623"/>
              <a:gd name="T69" fmla="*/ 216733542 h 653"/>
              <a:gd name="T70" fmla="*/ 498991190 w 623"/>
              <a:gd name="T71" fmla="*/ 143649769 h 653"/>
              <a:gd name="T72" fmla="*/ 284778594 w 623"/>
              <a:gd name="T73" fmla="*/ 143649769 h 653"/>
              <a:gd name="T74" fmla="*/ 70564411 w 623"/>
              <a:gd name="T75" fmla="*/ 0 h 653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23" h="653">
                <a:moveTo>
                  <a:pt x="28" y="0"/>
                </a:moveTo>
                <a:lnTo>
                  <a:pt x="0" y="57"/>
                </a:lnTo>
                <a:lnTo>
                  <a:pt x="85" y="86"/>
                </a:lnTo>
                <a:lnTo>
                  <a:pt x="56" y="171"/>
                </a:lnTo>
                <a:lnTo>
                  <a:pt x="113" y="312"/>
                </a:lnTo>
                <a:lnTo>
                  <a:pt x="198" y="341"/>
                </a:lnTo>
                <a:lnTo>
                  <a:pt x="226" y="482"/>
                </a:lnTo>
                <a:lnTo>
                  <a:pt x="198" y="511"/>
                </a:lnTo>
                <a:lnTo>
                  <a:pt x="198" y="539"/>
                </a:lnTo>
                <a:lnTo>
                  <a:pt x="255" y="567"/>
                </a:lnTo>
                <a:lnTo>
                  <a:pt x="283" y="511"/>
                </a:lnTo>
                <a:lnTo>
                  <a:pt x="311" y="511"/>
                </a:lnTo>
                <a:lnTo>
                  <a:pt x="340" y="567"/>
                </a:lnTo>
                <a:lnTo>
                  <a:pt x="368" y="539"/>
                </a:lnTo>
                <a:lnTo>
                  <a:pt x="453" y="596"/>
                </a:lnTo>
                <a:lnTo>
                  <a:pt x="567" y="653"/>
                </a:lnTo>
                <a:lnTo>
                  <a:pt x="623" y="653"/>
                </a:lnTo>
                <a:lnTo>
                  <a:pt x="567" y="596"/>
                </a:lnTo>
                <a:lnTo>
                  <a:pt x="595" y="539"/>
                </a:lnTo>
                <a:lnTo>
                  <a:pt x="538" y="511"/>
                </a:lnTo>
                <a:lnTo>
                  <a:pt x="510" y="511"/>
                </a:lnTo>
                <a:lnTo>
                  <a:pt x="510" y="482"/>
                </a:lnTo>
                <a:lnTo>
                  <a:pt x="453" y="454"/>
                </a:lnTo>
                <a:lnTo>
                  <a:pt x="453" y="426"/>
                </a:lnTo>
                <a:lnTo>
                  <a:pt x="481" y="397"/>
                </a:lnTo>
                <a:lnTo>
                  <a:pt x="453" y="397"/>
                </a:lnTo>
                <a:lnTo>
                  <a:pt x="425" y="369"/>
                </a:lnTo>
                <a:lnTo>
                  <a:pt x="510" y="312"/>
                </a:lnTo>
                <a:lnTo>
                  <a:pt x="538" y="284"/>
                </a:lnTo>
                <a:lnTo>
                  <a:pt x="510" y="256"/>
                </a:lnTo>
                <a:lnTo>
                  <a:pt x="425" y="284"/>
                </a:lnTo>
                <a:lnTo>
                  <a:pt x="340" y="256"/>
                </a:lnTo>
                <a:lnTo>
                  <a:pt x="368" y="171"/>
                </a:lnTo>
                <a:lnTo>
                  <a:pt x="340" y="86"/>
                </a:lnTo>
                <a:lnTo>
                  <a:pt x="255" y="86"/>
                </a:lnTo>
                <a:lnTo>
                  <a:pt x="198" y="57"/>
                </a:lnTo>
                <a:lnTo>
                  <a:pt x="113" y="57"/>
                </a:lnTo>
                <a:lnTo>
                  <a:pt x="28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78" name="Freeform 750">
            <a:extLst>
              <a:ext uri="{FF2B5EF4-FFF2-40B4-BE49-F238E27FC236}">
                <a16:creationId xmlns:a16="http://schemas.microsoft.com/office/drawing/2014/main" id="{1FFC0CE6-AD3B-4269-94F2-4BFA507137C5}"/>
              </a:ext>
            </a:extLst>
          </p:cNvPr>
          <p:cNvSpPr>
            <a:spLocks/>
          </p:cNvSpPr>
          <p:nvPr/>
        </p:nvSpPr>
        <p:spPr bwMode="auto">
          <a:xfrm>
            <a:off x="10226675" y="1627188"/>
            <a:ext cx="1530350" cy="1260475"/>
          </a:xfrm>
          <a:custGeom>
            <a:avLst/>
            <a:gdLst>
              <a:gd name="T0" fmla="*/ 350302513 w 964"/>
              <a:gd name="T1" fmla="*/ 1504534075 h 794"/>
              <a:gd name="T2" fmla="*/ 1000502825 w 964"/>
              <a:gd name="T3" fmla="*/ 1572577500 h 794"/>
              <a:gd name="T4" fmla="*/ 1141631575 w 964"/>
              <a:gd name="T5" fmla="*/ 1713706250 h 794"/>
              <a:gd name="T6" fmla="*/ 1000502825 w 964"/>
              <a:gd name="T7" fmla="*/ 1786791575 h 794"/>
              <a:gd name="T8" fmla="*/ 1141631575 w 964"/>
              <a:gd name="T9" fmla="*/ 1927920325 h 794"/>
              <a:gd name="T10" fmla="*/ 1499493763 w 964"/>
              <a:gd name="T11" fmla="*/ 1857355950 h 794"/>
              <a:gd name="T12" fmla="*/ 1570058138 w 964"/>
              <a:gd name="T13" fmla="*/ 2001004063 h 794"/>
              <a:gd name="T14" fmla="*/ 1643141875 w 964"/>
              <a:gd name="T15" fmla="*/ 1857355950 h 794"/>
              <a:gd name="T16" fmla="*/ 1713706250 w 964"/>
              <a:gd name="T17" fmla="*/ 1857355950 h 794"/>
              <a:gd name="T18" fmla="*/ 1499493763 w 964"/>
              <a:gd name="T19" fmla="*/ 1499493763 h 794"/>
              <a:gd name="T20" fmla="*/ 1643141875 w 964"/>
              <a:gd name="T21" fmla="*/ 1428929388 h 794"/>
              <a:gd name="T22" fmla="*/ 1713706250 w 964"/>
              <a:gd name="T23" fmla="*/ 1499493763 h 794"/>
              <a:gd name="T24" fmla="*/ 1857355950 w 964"/>
              <a:gd name="T25" fmla="*/ 1285279688 h 794"/>
              <a:gd name="T26" fmla="*/ 2071568438 w 964"/>
              <a:gd name="T27" fmla="*/ 1285279688 h 794"/>
              <a:gd name="T28" fmla="*/ 2147483647 w 964"/>
              <a:gd name="T29" fmla="*/ 1144150938 h 794"/>
              <a:gd name="T30" fmla="*/ 2147483647 w 964"/>
              <a:gd name="T31" fmla="*/ 1285279688 h 794"/>
              <a:gd name="T32" fmla="*/ 2147483647 w 964"/>
              <a:gd name="T33" fmla="*/ 1144150938 h 794"/>
              <a:gd name="T34" fmla="*/ 2147483647 w 964"/>
              <a:gd name="T35" fmla="*/ 1000502825 h 794"/>
              <a:gd name="T36" fmla="*/ 2142132813 w 964"/>
              <a:gd name="T37" fmla="*/ 572076263 h 794"/>
              <a:gd name="T38" fmla="*/ 2147483647 w 964"/>
              <a:gd name="T39" fmla="*/ 498990938 h 794"/>
              <a:gd name="T40" fmla="*/ 2071568438 w 964"/>
              <a:gd name="T41" fmla="*/ 428426563 h 794"/>
              <a:gd name="T42" fmla="*/ 1784270625 w 964"/>
              <a:gd name="T43" fmla="*/ 572076263 h 794"/>
              <a:gd name="T44" fmla="*/ 1643141875 w 964"/>
              <a:gd name="T45" fmla="*/ 498990938 h 794"/>
              <a:gd name="T46" fmla="*/ 1643141875 w 964"/>
              <a:gd name="T47" fmla="*/ 284778450 h 794"/>
              <a:gd name="T48" fmla="*/ 1784270625 w 964"/>
              <a:gd name="T49" fmla="*/ 214214075 h 794"/>
              <a:gd name="T50" fmla="*/ 1713706250 w 964"/>
              <a:gd name="T51" fmla="*/ 70564375 h 794"/>
              <a:gd name="T52" fmla="*/ 1499493763 w 964"/>
              <a:gd name="T53" fmla="*/ 214214075 h 794"/>
              <a:gd name="T54" fmla="*/ 1285279688 w 964"/>
              <a:gd name="T55" fmla="*/ 214214075 h 794"/>
              <a:gd name="T56" fmla="*/ 1071067200 w 964"/>
              <a:gd name="T57" fmla="*/ 284778450 h 794"/>
              <a:gd name="T58" fmla="*/ 856853125 w 964"/>
              <a:gd name="T59" fmla="*/ 284778450 h 794"/>
              <a:gd name="T60" fmla="*/ 713205013 w 964"/>
              <a:gd name="T61" fmla="*/ 70564375 h 794"/>
              <a:gd name="T62" fmla="*/ 572076263 w 964"/>
              <a:gd name="T63" fmla="*/ 0 h 794"/>
              <a:gd name="T64" fmla="*/ 428426563 w 964"/>
              <a:gd name="T65" fmla="*/ 143649700 h 794"/>
              <a:gd name="T66" fmla="*/ 284778450 w 964"/>
              <a:gd name="T67" fmla="*/ 70564375 h 794"/>
              <a:gd name="T68" fmla="*/ 284778450 w 964"/>
              <a:gd name="T69" fmla="*/ 284778450 h 794"/>
              <a:gd name="T70" fmla="*/ 498990938 w 964"/>
              <a:gd name="T71" fmla="*/ 428426563 h 794"/>
              <a:gd name="T72" fmla="*/ 355342825 w 964"/>
              <a:gd name="T73" fmla="*/ 642640638 h 794"/>
              <a:gd name="T74" fmla="*/ 355342825 w 964"/>
              <a:gd name="T75" fmla="*/ 786288750 h 794"/>
              <a:gd name="T76" fmla="*/ 70564375 w 964"/>
              <a:gd name="T77" fmla="*/ 929938450 h 794"/>
              <a:gd name="T78" fmla="*/ 0 w 964"/>
              <a:gd name="T79" fmla="*/ 1144150938 h 794"/>
              <a:gd name="T80" fmla="*/ 214214075 w 964"/>
              <a:gd name="T81" fmla="*/ 1214715313 h 794"/>
              <a:gd name="T82" fmla="*/ 428426563 w 964"/>
              <a:gd name="T83" fmla="*/ 1144150938 h 794"/>
              <a:gd name="T84" fmla="*/ 498990938 w 964"/>
              <a:gd name="T85" fmla="*/ 1214715313 h 794"/>
              <a:gd name="T86" fmla="*/ 428426563 w 964"/>
              <a:gd name="T87" fmla="*/ 1285279688 h 794"/>
              <a:gd name="T88" fmla="*/ 214214075 w 964"/>
              <a:gd name="T89" fmla="*/ 1428929388 h 794"/>
              <a:gd name="T90" fmla="*/ 284778450 w 964"/>
              <a:gd name="T91" fmla="*/ 1499493763 h 794"/>
              <a:gd name="T92" fmla="*/ 350302513 w 964"/>
              <a:gd name="T93" fmla="*/ 1504534075 h 79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964" h="794">
                <a:moveTo>
                  <a:pt x="139" y="597"/>
                </a:moveTo>
                <a:lnTo>
                  <a:pt x="397" y="624"/>
                </a:lnTo>
                <a:lnTo>
                  <a:pt x="453" y="680"/>
                </a:lnTo>
                <a:lnTo>
                  <a:pt x="397" y="709"/>
                </a:lnTo>
                <a:lnTo>
                  <a:pt x="453" y="765"/>
                </a:lnTo>
                <a:lnTo>
                  <a:pt x="595" y="737"/>
                </a:lnTo>
                <a:lnTo>
                  <a:pt x="623" y="794"/>
                </a:lnTo>
                <a:lnTo>
                  <a:pt x="652" y="737"/>
                </a:lnTo>
                <a:lnTo>
                  <a:pt x="680" y="737"/>
                </a:lnTo>
                <a:lnTo>
                  <a:pt x="595" y="595"/>
                </a:lnTo>
                <a:lnTo>
                  <a:pt x="652" y="567"/>
                </a:lnTo>
                <a:lnTo>
                  <a:pt x="680" y="595"/>
                </a:lnTo>
                <a:lnTo>
                  <a:pt x="737" y="510"/>
                </a:lnTo>
                <a:lnTo>
                  <a:pt x="822" y="510"/>
                </a:lnTo>
                <a:lnTo>
                  <a:pt x="907" y="454"/>
                </a:lnTo>
                <a:lnTo>
                  <a:pt x="935" y="510"/>
                </a:lnTo>
                <a:lnTo>
                  <a:pt x="964" y="454"/>
                </a:lnTo>
                <a:lnTo>
                  <a:pt x="907" y="397"/>
                </a:lnTo>
                <a:lnTo>
                  <a:pt x="850" y="227"/>
                </a:lnTo>
                <a:lnTo>
                  <a:pt x="879" y="198"/>
                </a:lnTo>
                <a:lnTo>
                  <a:pt x="822" y="170"/>
                </a:lnTo>
                <a:lnTo>
                  <a:pt x="708" y="227"/>
                </a:lnTo>
                <a:lnTo>
                  <a:pt x="652" y="198"/>
                </a:lnTo>
                <a:lnTo>
                  <a:pt x="652" y="113"/>
                </a:lnTo>
                <a:lnTo>
                  <a:pt x="708" y="85"/>
                </a:lnTo>
                <a:lnTo>
                  <a:pt x="680" y="28"/>
                </a:lnTo>
                <a:lnTo>
                  <a:pt x="595" y="85"/>
                </a:lnTo>
                <a:lnTo>
                  <a:pt x="510" y="85"/>
                </a:lnTo>
                <a:lnTo>
                  <a:pt x="425" y="113"/>
                </a:lnTo>
                <a:lnTo>
                  <a:pt x="340" y="113"/>
                </a:lnTo>
                <a:lnTo>
                  <a:pt x="283" y="28"/>
                </a:lnTo>
                <a:lnTo>
                  <a:pt x="227" y="0"/>
                </a:lnTo>
                <a:lnTo>
                  <a:pt x="170" y="57"/>
                </a:lnTo>
                <a:lnTo>
                  <a:pt x="113" y="28"/>
                </a:lnTo>
                <a:lnTo>
                  <a:pt x="113" y="113"/>
                </a:lnTo>
                <a:lnTo>
                  <a:pt x="198" y="170"/>
                </a:lnTo>
                <a:lnTo>
                  <a:pt x="141" y="255"/>
                </a:lnTo>
                <a:lnTo>
                  <a:pt x="141" y="312"/>
                </a:lnTo>
                <a:lnTo>
                  <a:pt x="28" y="369"/>
                </a:lnTo>
                <a:lnTo>
                  <a:pt x="0" y="454"/>
                </a:lnTo>
                <a:lnTo>
                  <a:pt x="85" y="482"/>
                </a:lnTo>
                <a:lnTo>
                  <a:pt x="170" y="454"/>
                </a:lnTo>
                <a:lnTo>
                  <a:pt x="198" y="482"/>
                </a:lnTo>
                <a:lnTo>
                  <a:pt x="170" y="510"/>
                </a:lnTo>
                <a:lnTo>
                  <a:pt x="85" y="567"/>
                </a:lnTo>
                <a:lnTo>
                  <a:pt x="113" y="595"/>
                </a:lnTo>
                <a:lnTo>
                  <a:pt x="139" y="59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79" name="Freeform 751">
            <a:extLst>
              <a:ext uri="{FF2B5EF4-FFF2-40B4-BE49-F238E27FC236}">
                <a16:creationId xmlns:a16="http://schemas.microsoft.com/office/drawing/2014/main" id="{E7475F79-5D6C-4D0D-AC2D-573886DE98BF}"/>
              </a:ext>
            </a:extLst>
          </p:cNvPr>
          <p:cNvSpPr>
            <a:spLocks/>
          </p:cNvSpPr>
          <p:nvPr/>
        </p:nvSpPr>
        <p:spPr bwMode="auto">
          <a:xfrm>
            <a:off x="10406063" y="2571750"/>
            <a:ext cx="809625" cy="495300"/>
          </a:xfrm>
          <a:custGeom>
            <a:avLst/>
            <a:gdLst>
              <a:gd name="T0" fmla="*/ 1214715313 w 510"/>
              <a:gd name="T1" fmla="*/ 357862188 h 312"/>
              <a:gd name="T2" fmla="*/ 856853125 w 510"/>
              <a:gd name="T3" fmla="*/ 428426563 h 312"/>
              <a:gd name="T4" fmla="*/ 715724375 w 510"/>
              <a:gd name="T5" fmla="*/ 287297813 h 312"/>
              <a:gd name="T6" fmla="*/ 856853125 w 510"/>
              <a:gd name="T7" fmla="*/ 214214075 h 312"/>
              <a:gd name="T8" fmla="*/ 715724375 w 510"/>
              <a:gd name="T9" fmla="*/ 73085325 h 312"/>
              <a:gd name="T10" fmla="*/ 70564375 w 510"/>
              <a:gd name="T11" fmla="*/ 0 h 312"/>
              <a:gd name="T12" fmla="*/ 0 w 510"/>
              <a:gd name="T13" fmla="*/ 73085325 h 312"/>
              <a:gd name="T14" fmla="*/ 0 w 510"/>
              <a:gd name="T15" fmla="*/ 143649700 h 312"/>
              <a:gd name="T16" fmla="*/ 143649700 w 510"/>
              <a:gd name="T17" fmla="*/ 214214075 h 312"/>
              <a:gd name="T18" fmla="*/ 143649700 w 510"/>
              <a:gd name="T19" fmla="*/ 287297813 h 312"/>
              <a:gd name="T20" fmla="*/ 214214075 w 510"/>
              <a:gd name="T21" fmla="*/ 287297813 h 312"/>
              <a:gd name="T22" fmla="*/ 357862188 w 510"/>
              <a:gd name="T23" fmla="*/ 357862188 h 312"/>
              <a:gd name="T24" fmla="*/ 287297813 w 510"/>
              <a:gd name="T25" fmla="*/ 501511888 h 312"/>
              <a:gd name="T26" fmla="*/ 428426563 w 510"/>
              <a:gd name="T27" fmla="*/ 645160000 h 312"/>
              <a:gd name="T28" fmla="*/ 501511888 w 510"/>
              <a:gd name="T29" fmla="*/ 786288750 h 312"/>
              <a:gd name="T30" fmla="*/ 572076263 w 510"/>
              <a:gd name="T31" fmla="*/ 786288750 h 312"/>
              <a:gd name="T32" fmla="*/ 642640638 w 510"/>
              <a:gd name="T33" fmla="*/ 715724375 h 312"/>
              <a:gd name="T34" fmla="*/ 786288750 w 510"/>
              <a:gd name="T35" fmla="*/ 715724375 h 312"/>
              <a:gd name="T36" fmla="*/ 856853125 w 510"/>
              <a:gd name="T37" fmla="*/ 645160000 h 312"/>
              <a:gd name="T38" fmla="*/ 1214715313 w 510"/>
              <a:gd name="T39" fmla="*/ 715724375 h 312"/>
              <a:gd name="T40" fmla="*/ 1285279688 w 510"/>
              <a:gd name="T41" fmla="*/ 501511888 h 312"/>
              <a:gd name="T42" fmla="*/ 1214715313 w 510"/>
              <a:gd name="T43" fmla="*/ 357862188 h 31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10" h="312">
                <a:moveTo>
                  <a:pt x="482" y="142"/>
                </a:moveTo>
                <a:lnTo>
                  <a:pt x="340" y="170"/>
                </a:lnTo>
                <a:lnTo>
                  <a:pt x="284" y="114"/>
                </a:lnTo>
                <a:lnTo>
                  <a:pt x="340" y="85"/>
                </a:lnTo>
                <a:lnTo>
                  <a:pt x="284" y="29"/>
                </a:lnTo>
                <a:lnTo>
                  <a:pt x="28" y="0"/>
                </a:lnTo>
                <a:lnTo>
                  <a:pt x="0" y="29"/>
                </a:lnTo>
                <a:lnTo>
                  <a:pt x="0" y="57"/>
                </a:lnTo>
                <a:lnTo>
                  <a:pt x="57" y="85"/>
                </a:lnTo>
                <a:lnTo>
                  <a:pt x="57" y="114"/>
                </a:lnTo>
                <a:lnTo>
                  <a:pt x="85" y="114"/>
                </a:lnTo>
                <a:lnTo>
                  <a:pt x="142" y="142"/>
                </a:lnTo>
                <a:lnTo>
                  <a:pt x="114" y="199"/>
                </a:lnTo>
                <a:lnTo>
                  <a:pt x="170" y="256"/>
                </a:lnTo>
                <a:lnTo>
                  <a:pt x="199" y="312"/>
                </a:lnTo>
                <a:lnTo>
                  <a:pt x="227" y="312"/>
                </a:lnTo>
                <a:lnTo>
                  <a:pt x="255" y="284"/>
                </a:lnTo>
                <a:lnTo>
                  <a:pt x="312" y="284"/>
                </a:lnTo>
                <a:lnTo>
                  <a:pt x="340" y="256"/>
                </a:lnTo>
                <a:lnTo>
                  <a:pt x="482" y="284"/>
                </a:lnTo>
                <a:lnTo>
                  <a:pt x="510" y="199"/>
                </a:lnTo>
                <a:lnTo>
                  <a:pt x="482" y="142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80" name="Freeform 752">
            <a:extLst>
              <a:ext uri="{FF2B5EF4-FFF2-40B4-BE49-F238E27FC236}">
                <a16:creationId xmlns:a16="http://schemas.microsoft.com/office/drawing/2014/main" id="{0914C402-7558-4A2E-98B4-A0CDC3283385}"/>
              </a:ext>
            </a:extLst>
          </p:cNvPr>
          <p:cNvSpPr>
            <a:spLocks/>
          </p:cNvSpPr>
          <p:nvPr/>
        </p:nvSpPr>
        <p:spPr bwMode="auto">
          <a:xfrm>
            <a:off x="10001250" y="2887663"/>
            <a:ext cx="674688" cy="584200"/>
          </a:xfrm>
          <a:custGeom>
            <a:avLst/>
            <a:gdLst>
              <a:gd name="T0" fmla="*/ 929939139 w 425"/>
              <a:gd name="T1" fmla="*/ 143649700 h 368"/>
              <a:gd name="T2" fmla="*/ 856853760 w 425"/>
              <a:gd name="T3" fmla="*/ 357862188 h 368"/>
              <a:gd name="T4" fmla="*/ 1000503566 w 425"/>
              <a:gd name="T5" fmla="*/ 498990938 h 368"/>
              <a:gd name="T6" fmla="*/ 1071067994 w 425"/>
              <a:gd name="T7" fmla="*/ 786288750 h 368"/>
              <a:gd name="T8" fmla="*/ 929939139 w 425"/>
              <a:gd name="T9" fmla="*/ 927417500 h 368"/>
              <a:gd name="T10" fmla="*/ 786289333 w 425"/>
              <a:gd name="T11" fmla="*/ 856853125 h 368"/>
              <a:gd name="T12" fmla="*/ 498991307 w 425"/>
              <a:gd name="T13" fmla="*/ 856853125 h 368"/>
              <a:gd name="T14" fmla="*/ 498991307 w 425"/>
              <a:gd name="T15" fmla="*/ 642640638 h 368"/>
              <a:gd name="T16" fmla="*/ 214214234 w 425"/>
              <a:gd name="T17" fmla="*/ 642640638 h 368"/>
              <a:gd name="T18" fmla="*/ 0 w 425"/>
              <a:gd name="T19" fmla="*/ 498990938 h 368"/>
              <a:gd name="T20" fmla="*/ 0 w 425"/>
              <a:gd name="T21" fmla="*/ 428426563 h 368"/>
              <a:gd name="T22" fmla="*/ 143649806 w 425"/>
              <a:gd name="T23" fmla="*/ 428426563 h 368"/>
              <a:gd name="T24" fmla="*/ 70564427 w 425"/>
              <a:gd name="T25" fmla="*/ 284778450 h 368"/>
              <a:gd name="T26" fmla="*/ 143649806 w 425"/>
              <a:gd name="T27" fmla="*/ 214214075 h 368"/>
              <a:gd name="T28" fmla="*/ 357862453 w 425"/>
              <a:gd name="T29" fmla="*/ 284778450 h 368"/>
              <a:gd name="T30" fmla="*/ 357862453 w 425"/>
              <a:gd name="T31" fmla="*/ 143649700 h 368"/>
              <a:gd name="T32" fmla="*/ 428426880 w 425"/>
              <a:gd name="T33" fmla="*/ 143649700 h 368"/>
              <a:gd name="T34" fmla="*/ 498991307 w 425"/>
              <a:gd name="T35" fmla="*/ 0 h 368"/>
              <a:gd name="T36" fmla="*/ 572076686 w 425"/>
              <a:gd name="T37" fmla="*/ 70564375 h 368"/>
              <a:gd name="T38" fmla="*/ 642641114 w 425"/>
              <a:gd name="T39" fmla="*/ 0 h 368"/>
              <a:gd name="T40" fmla="*/ 929939139 w 425"/>
              <a:gd name="T41" fmla="*/ 143649700 h 36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25" h="368">
                <a:moveTo>
                  <a:pt x="369" y="57"/>
                </a:moveTo>
                <a:lnTo>
                  <a:pt x="340" y="142"/>
                </a:lnTo>
                <a:lnTo>
                  <a:pt x="397" y="198"/>
                </a:lnTo>
                <a:lnTo>
                  <a:pt x="425" y="312"/>
                </a:lnTo>
                <a:lnTo>
                  <a:pt x="369" y="368"/>
                </a:lnTo>
                <a:lnTo>
                  <a:pt x="312" y="340"/>
                </a:lnTo>
                <a:lnTo>
                  <a:pt x="198" y="340"/>
                </a:lnTo>
                <a:lnTo>
                  <a:pt x="198" y="255"/>
                </a:lnTo>
                <a:lnTo>
                  <a:pt x="85" y="255"/>
                </a:lnTo>
                <a:lnTo>
                  <a:pt x="0" y="198"/>
                </a:lnTo>
                <a:lnTo>
                  <a:pt x="0" y="170"/>
                </a:lnTo>
                <a:lnTo>
                  <a:pt x="57" y="170"/>
                </a:lnTo>
                <a:lnTo>
                  <a:pt x="28" y="113"/>
                </a:lnTo>
                <a:lnTo>
                  <a:pt x="57" y="85"/>
                </a:lnTo>
                <a:lnTo>
                  <a:pt x="142" y="113"/>
                </a:lnTo>
                <a:lnTo>
                  <a:pt x="142" y="57"/>
                </a:lnTo>
                <a:lnTo>
                  <a:pt x="170" y="57"/>
                </a:lnTo>
                <a:lnTo>
                  <a:pt x="198" y="0"/>
                </a:lnTo>
                <a:lnTo>
                  <a:pt x="227" y="28"/>
                </a:lnTo>
                <a:lnTo>
                  <a:pt x="255" y="0"/>
                </a:lnTo>
                <a:lnTo>
                  <a:pt x="369" y="5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81" name="Freeform 754">
            <a:extLst>
              <a:ext uri="{FF2B5EF4-FFF2-40B4-BE49-F238E27FC236}">
                <a16:creationId xmlns:a16="http://schemas.microsoft.com/office/drawing/2014/main" id="{07EA8EC4-7B42-43AD-8D4E-FE8E8A7523C4}"/>
              </a:ext>
            </a:extLst>
          </p:cNvPr>
          <p:cNvSpPr>
            <a:spLocks/>
          </p:cNvSpPr>
          <p:nvPr/>
        </p:nvSpPr>
        <p:spPr bwMode="auto">
          <a:xfrm>
            <a:off x="10541000" y="2978150"/>
            <a:ext cx="630238" cy="628650"/>
          </a:xfrm>
          <a:custGeom>
            <a:avLst/>
            <a:gdLst>
              <a:gd name="T0" fmla="*/ 1000503619 w 397"/>
              <a:gd name="T1" fmla="*/ 70564375 h 396"/>
              <a:gd name="T2" fmla="*/ 572076716 w 397"/>
              <a:gd name="T3" fmla="*/ 783769388 h 396"/>
              <a:gd name="T4" fmla="*/ 572076716 w 397"/>
              <a:gd name="T5" fmla="*/ 997981875 h 396"/>
              <a:gd name="T6" fmla="*/ 428426902 w 397"/>
              <a:gd name="T7" fmla="*/ 997981875 h 396"/>
              <a:gd name="T8" fmla="*/ 357862471 w 397"/>
              <a:gd name="T9" fmla="*/ 856853125 h 396"/>
              <a:gd name="T10" fmla="*/ 357862471 w 397"/>
              <a:gd name="T11" fmla="*/ 713205013 h 396"/>
              <a:gd name="T12" fmla="*/ 214214245 w 397"/>
              <a:gd name="T13" fmla="*/ 642640638 h 396"/>
              <a:gd name="T14" fmla="*/ 143649814 w 397"/>
              <a:gd name="T15" fmla="*/ 355342825 h 396"/>
              <a:gd name="T16" fmla="*/ 0 w 397"/>
              <a:gd name="T17" fmla="*/ 214214075 h 396"/>
              <a:gd name="T18" fmla="*/ 73085383 w 397"/>
              <a:gd name="T19" fmla="*/ 0 h 396"/>
              <a:gd name="T20" fmla="*/ 214214245 w 397"/>
              <a:gd name="T21" fmla="*/ 0 h 396"/>
              <a:gd name="T22" fmla="*/ 287298040 w 397"/>
              <a:gd name="T23" fmla="*/ 141128750 h 396"/>
              <a:gd name="T24" fmla="*/ 357862471 w 397"/>
              <a:gd name="T25" fmla="*/ 141128750 h 396"/>
              <a:gd name="T26" fmla="*/ 428426902 w 397"/>
              <a:gd name="T27" fmla="*/ 70564375 h 396"/>
              <a:gd name="T28" fmla="*/ 572076716 w 397"/>
              <a:gd name="T29" fmla="*/ 70564375 h 396"/>
              <a:gd name="T30" fmla="*/ 642641147 w 397"/>
              <a:gd name="T31" fmla="*/ 0 h 396"/>
              <a:gd name="T32" fmla="*/ 1000503619 w 397"/>
              <a:gd name="T33" fmla="*/ 70564375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97" h="396">
                <a:moveTo>
                  <a:pt x="397" y="28"/>
                </a:moveTo>
                <a:lnTo>
                  <a:pt x="227" y="311"/>
                </a:lnTo>
                <a:lnTo>
                  <a:pt x="227" y="396"/>
                </a:lnTo>
                <a:lnTo>
                  <a:pt x="170" y="396"/>
                </a:lnTo>
                <a:lnTo>
                  <a:pt x="142" y="340"/>
                </a:lnTo>
                <a:lnTo>
                  <a:pt x="142" y="283"/>
                </a:lnTo>
                <a:lnTo>
                  <a:pt x="85" y="255"/>
                </a:lnTo>
                <a:lnTo>
                  <a:pt x="57" y="141"/>
                </a:lnTo>
                <a:lnTo>
                  <a:pt x="0" y="85"/>
                </a:lnTo>
                <a:lnTo>
                  <a:pt x="29" y="0"/>
                </a:lnTo>
                <a:lnTo>
                  <a:pt x="85" y="0"/>
                </a:lnTo>
                <a:lnTo>
                  <a:pt x="114" y="56"/>
                </a:lnTo>
                <a:lnTo>
                  <a:pt x="142" y="56"/>
                </a:lnTo>
                <a:lnTo>
                  <a:pt x="170" y="28"/>
                </a:lnTo>
                <a:lnTo>
                  <a:pt x="227" y="28"/>
                </a:lnTo>
                <a:lnTo>
                  <a:pt x="255" y="0"/>
                </a:lnTo>
                <a:lnTo>
                  <a:pt x="397" y="28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82" name="Freeform 755">
            <a:extLst>
              <a:ext uri="{FF2B5EF4-FFF2-40B4-BE49-F238E27FC236}">
                <a16:creationId xmlns:a16="http://schemas.microsoft.com/office/drawing/2014/main" id="{25532481-BDD4-4126-AA84-4AF01B786B83}"/>
              </a:ext>
            </a:extLst>
          </p:cNvPr>
          <p:cNvSpPr>
            <a:spLocks/>
          </p:cNvSpPr>
          <p:nvPr/>
        </p:nvSpPr>
        <p:spPr bwMode="auto">
          <a:xfrm>
            <a:off x="10136188" y="3382963"/>
            <a:ext cx="630237" cy="584200"/>
          </a:xfrm>
          <a:custGeom>
            <a:avLst/>
            <a:gdLst>
              <a:gd name="T0" fmla="*/ 1000500444 w 397"/>
              <a:gd name="T1" fmla="*/ 214214075 h 368"/>
              <a:gd name="T2" fmla="*/ 929936125 w 397"/>
              <a:gd name="T3" fmla="*/ 428426563 h 368"/>
              <a:gd name="T4" fmla="*/ 715723807 w 397"/>
              <a:gd name="T5" fmla="*/ 713205013 h 368"/>
              <a:gd name="T6" fmla="*/ 642638540 w 397"/>
              <a:gd name="T7" fmla="*/ 713205013 h 368"/>
              <a:gd name="T8" fmla="*/ 642638540 w 397"/>
              <a:gd name="T9" fmla="*/ 927417500 h 368"/>
              <a:gd name="T10" fmla="*/ 428426223 w 397"/>
              <a:gd name="T11" fmla="*/ 783769388 h 368"/>
              <a:gd name="T12" fmla="*/ 284776637 w 397"/>
              <a:gd name="T13" fmla="*/ 783769388 h 368"/>
              <a:gd name="T14" fmla="*/ 143647999 w 397"/>
              <a:gd name="T15" fmla="*/ 642640638 h 368"/>
              <a:gd name="T16" fmla="*/ 0 w 397"/>
              <a:gd name="T17" fmla="*/ 569555313 h 368"/>
              <a:gd name="T18" fmla="*/ 70564319 w 397"/>
              <a:gd name="T19" fmla="*/ 284778450 h 368"/>
              <a:gd name="T20" fmla="*/ 284776637 w 397"/>
              <a:gd name="T21" fmla="*/ 70564375 h 368"/>
              <a:gd name="T22" fmla="*/ 572074221 w 397"/>
              <a:gd name="T23" fmla="*/ 70564375 h 368"/>
              <a:gd name="T24" fmla="*/ 715723807 w 397"/>
              <a:gd name="T25" fmla="*/ 141128750 h 368"/>
              <a:gd name="T26" fmla="*/ 856852445 w 397"/>
              <a:gd name="T27" fmla="*/ 0 h 368"/>
              <a:gd name="T28" fmla="*/ 1000500444 w 397"/>
              <a:gd name="T29" fmla="*/ 70564375 h 368"/>
              <a:gd name="T30" fmla="*/ 1000500444 w 397"/>
              <a:gd name="T31" fmla="*/ 214214075 h 36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97" h="368">
                <a:moveTo>
                  <a:pt x="397" y="85"/>
                </a:moveTo>
                <a:lnTo>
                  <a:pt x="369" y="170"/>
                </a:lnTo>
                <a:lnTo>
                  <a:pt x="284" y="283"/>
                </a:lnTo>
                <a:lnTo>
                  <a:pt x="255" y="283"/>
                </a:lnTo>
                <a:lnTo>
                  <a:pt x="255" y="368"/>
                </a:lnTo>
                <a:lnTo>
                  <a:pt x="170" y="311"/>
                </a:lnTo>
                <a:lnTo>
                  <a:pt x="113" y="311"/>
                </a:lnTo>
                <a:lnTo>
                  <a:pt x="57" y="255"/>
                </a:lnTo>
                <a:lnTo>
                  <a:pt x="0" y="226"/>
                </a:lnTo>
                <a:lnTo>
                  <a:pt x="28" y="113"/>
                </a:lnTo>
                <a:lnTo>
                  <a:pt x="113" y="28"/>
                </a:lnTo>
                <a:lnTo>
                  <a:pt x="227" y="28"/>
                </a:lnTo>
                <a:lnTo>
                  <a:pt x="284" y="56"/>
                </a:lnTo>
                <a:lnTo>
                  <a:pt x="340" y="0"/>
                </a:lnTo>
                <a:lnTo>
                  <a:pt x="397" y="28"/>
                </a:lnTo>
                <a:lnTo>
                  <a:pt x="397" y="85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83" name="Freeform 756">
            <a:extLst>
              <a:ext uri="{FF2B5EF4-FFF2-40B4-BE49-F238E27FC236}">
                <a16:creationId xmlns:a16="http://schemas.microsoft.com/office/drawing/2014/main" id="{5AA89F70-4AEB-43FF-B48D-93A09421EDB1}"/>
              </a:ext>
            </a:extLst>
          </p:cNvPr>
          <p:cNvSpPr>
            <a:spLocks/>
          </p:cNvSpPr>
          <p:nvPr/>
        </p:nvSpPr>
        <p:spPr bwMode="auto">
          <a:xfrm>
            <a:off x="10496550" y="3517900"/>
            <a:ext cx="449263" cy="765175"/>
          </a:xfrm>
          <a:custGeom>
            <a:avLst/>
            <a:gdLst>
              <a:gd name="T0" fmla="*/ 70564454 w 283"/>
              <a:gd name="T1" fmla="*/ 1000502825 h 482"/>
              <a:gd name="T2" fmla="*/ 284778767 w 283"/>
              <a:gd name="T3" fmla="*/ 1214715313 h 482"/>
              <a:gd name="T4" fmla="*/ 572076899 w 283"/>
              <a:gd name="T5" fmla="*/ 1000502825 h 482"/>
              <a:gd name="T6" fmla="*/ 572076899 w 283"/>
              <a:gd name="T7" fmla="*/ 428426563 h 482"/>
              <a:gd name="T8" fmla="*/ 713205806 w 283"/>
              <a:gd name="T9" fmla="*/ 214214075 h 482"/>
              <a:gd name="T10" fmla="*/ 642641353 w 283"/>
              <a:gd name="T11" fmla="*/ 141128750 h 482"/>
              <a:gd name="T12" fmla="*/ 498991493 w 283"/>
              <a:gd name="T13" fmla="*/ 141128750 h 482"/>
              <a:gd name="T14" fmla="*/ 428427039 w 283"/>
              <a:gd name="T15" fmla="*/ 0 h 482"/>
              <a:gd name="T16" fmla="*/ 357862586 w 283"/>
              <a:gd name="T17" fmla="*/ 214214075 h 482"/>
              <a:gd name="T18" fmla="*/ 143649860 w 283"/>
              <a:gd name="T19" fmla="*/ 498990938 h 482"/>
              <a:gd name="T20" fmla="*/ 70564454 w 283"/>
              <a:gd name="T21" fmla="*/ 498990938 h 482"/>
              <a:gd name="T22" fmla="*/ 70564454 w 283"/>
              <a:gd name="T23" fmla="*/ 786288750 h 482"/>
              <a:gd name="T24" fmla="*/ 0 w 283"/>
              <a:gd name="T25" fmla="*/ 856853125 h 482"/>
              <a:gd name="T26" fmla="*/ 70564454 w 283"/>
              <a:gd name="T27" fmla="*/ 1000502825 h 48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83" h="482">
                <a:moveTo>
                  <a:pt x="28" y="397"/>
                </a:moveTo>
                <a:lnTo>
                  <a:pt x="113" y="482"/>
                </a:lnTo>
                <a:lnTo>
                  <a:pt x="227" y="397"/>
                </a:lnTo>
                <a:lnTo>
                  <a:pt x="227" y="170"/>
                </a:lnTo>
                <a:lnTo>
                  <a:pt x="283" y="85"/>
                </a:lnTo>
                <a:lnTo>
                  <a:pt x="255" y="56"/>
                </a:lnTo>
                <a:lnTo>
                  <a:pt x="198" y="56"/>
                </a:lnTo>
                <a:lnTo>
                  <a:pt x="170" y="0"/>
                </a:lnTo>
                <a:lnTo>
                  <a:pt x="142" y="85"/>
                </a:lnTo>
                <a:lnTo>
                  <a:pt x="57" y="198"/>
                </a:lnTo>
                <a:lnTo>
                  <a:pt x="28" y="198"/>
                </a:lnTo>
                <a:lnTo>
                  <a:pt x="28" y="312"/>
                </a:lnTo>
                <a:lnTo>
                  <a:pt x="0" y="340"/>
                </a:lnTo>
                <a:lnTo>
                  <a:pt x="28" y="39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84" name="Freeform 757">
            <a:extLst>
              <a:ext uri="{FF2B5EF4-FFF2-40B4-BE49-F238E27FC236}">
                <a16:creationId xmlns:a16="http://schemas.microsoft.com/office/drawing/2014/main" id="{00B6E8ED-AA07-4B5D-9893-900075EFCFBB}"/>
              </a:ext>
            </a:extLst>
          </p:cNvPr>
          <p:cNvSpPr>
            <a:spLocks/>
          </p:cNvSpPr>
          <p:nvPr/>
        </p:nvSpPr>
        <p:spPr bwMode="auto">
          <a:xfrm>
            <a:off x="10587038" y="3336925"/>
            <a:ext cx="1035050" cy="1620838"/>
          </a:xfrm>
          <a:custGeom>
            <a:avLst/>
            <a:gdLst>
              <a:gd name="T0" fmla="*/ 569555313 w 652"/>
              <a:gd name="T1" fmla="*/ 501510145 h 1021"/>
              <a:gd name="T2" fmla="*/ 498990938 w 652"/>
              <a:gd name="T3" fmla="*/ 428426430 h 1021"/>
              <a:gd name="T4" fmla="*/ 569555313 w 652"/>
              <a:gd name="T5" fmla="*/ 428426430 h 1021"/>
              <a:gd name="T6" fmla="*/ 642640638 w 652"/>
              <a:gd name="T7" fmla="*/ 501510145 h 1021"/>
              <a:gd name="T8" fmla="*/ 713205013 w 652"/>
              <a:gd name="T9" fmla="*/ 428426430 h 1021"/>
              <a:gd name="T10" fmla="*/ 783769388 w 652"/>
              <a:gd name="T11" fmla="*/ 501510145 h 1021"/>
              <a:gd name="T12" fmla="*/ 927417500 w 652"/>
              <a:gd name="T13" fmla="*/ 501510145 h 1021"/>
              <a:gd name="T14" fmla="*/ 927417500 w 652"/>
              <a:gd name="T15" fmla="*/ 287297724 h 1021"/>
              <a:gd name="T16" fmla="*/ 1071067200 w 652"/>
              <a:gd name="T17" fmla="*/ 287297724 h 1021"/>
              <a:gd name="T18" fmla="*/ 1071067200 w 652"/>
              <a:gd name="T19" fmla="*/ 0 h 1021"/>
              <a:gd name="T20" fmla="*/ 1285279688 w 652"/>
              <a:gd name="T21" fmla="*/ 73083715 h 1021"/>
              <a:gd name="T22" fmla="*/ 1428929388 w 652"/>
              <a:gd name="T23" fmla="*/ 73083715 h 1021"/>
              <a:gd name="T24" fmla="*/ 1570058138 w 652"/>
              <a:gd name="T25" fmla="*/ 214212421 h 1021"/>
              <a:gd name="T26" fmla="*/ 1643141875 w 652"/>
              <a:gd name="T27" fmla="*/ 357862077 h 1021"/>
              <a:gd name="T28" fmla="*/ 1570058138 w 652"/>
              <a:gd name="T29" fmla="*/ 1358363006 h 1021"/>
              <a:gd name="T30" fmla="*/ 1499493763 w 652"/>
              <a:gd name="T31" fmla="*/ 1502012662 h 1021"/>
              <a:gd name="T32" fmla="*/ 1499493763 w 652"/>
              <a:gd name="T33" fmla="*/ 2147483647 h 1021"/>
              <a:gd name="T34" fmla="*/ 1355844063 w 652"/>
              <a:gd name="T35" fmla="*/ 2147483647 h 1021"/>
              <a:gd name="T36" fmla="*/ 1285279688 w 652"/>
              <a:gd name="T37" fmla="*/ 2144651513 h 1021"/>
              <a:gd name="T38" fmla="*/ 1212195950 w 652"/>
              <a:gd name="T39" fmla="*/ 2144651513 h 1021"/>
              <a:gd name="T40" fmla="*/ 1212195950 w 652"/>
              <a:gd name="T41" fmla="*/ 1857353790 h 1021"/>
              <a:gd name="T42" fmla="*/ 1141631575 w 652"/>
              <a:gd name="T43" fmla="*/ 1857353790 h 1021"/>
              <a:gd name="T44" fmla="*/ 1071067200 w 652"/>
              <a:gd name="T45" fmla="*/ 1643141368 h 1021"/>
              <a:gd name="T46" fmla="*/ 856853125 w 652"/>
              <a:gd name="T47" fmla="*/ 1643141368 h 1021"/>
              <a:gd name="T48" fmla="*/ 713205013 w 652"/>
              <a:gd name="T49" fmla="*/ 1857353790 h 1021"/>
              <a:gd name="T50" fmla="*/ 713205013 w 652"/>
              <a:gd name="T51" fmla="*/ 2001003445 h 1021"/>
              <a:gd name="T52" fmla="*/ 428426563 w 652"/>
              <a:gd name="T53" fmla="*/ 2147483647 h 1021"/>
              <a:gd name="T54" fmla="*/ 0 w 652"/>
              <a:gd name="T55" fmla="*/ 1930439092 h 1021"/>
              <a:gd name="T56" fmla="*/ 284778450 w 652"/>
              <a:gd name="T57" fmla="*/ 1716225083 h 1021"/>
              <a:gd name="T58" fmla="*/ 214214075 w 652"/>
              <a:gd name="T59" fmla="*/ 1643141368 h 1021"/>
              <a:gd name="T60" fmla="*/ 498990938 w 652"/>
              <a:gd name="T61" fmla="*/ 1214714938 h 1021"/>
              <a:gd name="T62" fmla="*/ 428426563 w 652"/>
              <a:gd name="T63" fmla="*/ 715724154 h 1021"/>
              <a:gd name="T64" fmla="*/ 569555313 w 652"/>
              <a:gd name="T65" fmla="*/ 501510145 h 102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52" h="1021">
                <a:moveTo>
                  <a:pt x="226" y="199"/>
                </a:moveTo>
                <a:lnTo>
                  <a:pt x="198" y="170"/>
                </a:lnTo>
                <a:lnTo>
                  <a:pt x="226" y="170"/>
                </a:lnTo>
                <a:lnTo>
                  <a:pt x="255" y="199"/>
                </a:lnTo>
                <a:lnTo>
                  <a:pt x="283" y="170"/>
                </a:lnTo>
                <a:lnTo>
                  <a:pt x="311" y="199"/>
                </a:lnTo>
                <a:lnTo>
                  <a:pt x="368" y="199"/>
                </a:lnTo>
                <a:lnTo>
                  <a:pt x="368" y="114"/>
                </a:lnTo>
                <a:lnTo>
                  <a:pt x="425" y="114"/>
                </a:lnTo>
                <a:lnTo>
                  <a:pt x="425" y="0"/>
                </a:lnTo>
                <a:lnTo>
                  <a:pt x="510" y="29"/>
                </a:lnTo>
                <a:lnTo>
                  <a:pt x="567" y="29"/>
                </a:lnTo>
                <a:lnTo>
                  <a:pt x="623" y="85"/>
                </a:lnTo>
                <a:lnTo>
                  <a:pt x="652" y="142"/>
                </a:lnTo>
                <a:lnTo>
                  <a:pt x="623" y="539"/>
                </a:lnTo>
                <a:lnTo>
                  <a:pt x="595" y="596"/>
                </a:lnTo>
                <a:lnTo>
                  <a:pt x="595" y="907"/>
                </a:lnTo>
                <a:lnTo>
                  <a:pt x="538" y="907"/>
                </a:lnTo>
                <a:lnTo>
                  <a:pt x="510" y="851"/>
                </a:lnTo>
                <a:lnTo>
                  <a:pt x="481" y="851"/>
                </a:lnTo>
                <a:lnTo>
                  <a:pt x="481" y="737"/>
                </a:lnTo>
                <a:lnTo>
                  <a:pt x="453" y="737"/>
                </a:lnTo>
                <a:lnTo>
                  <a:pt x="425" y="652"/>
                </a:lnTo>
                <a:lnTo>
                  <a:pt x="340" y="652"/>
                </a:lnTo>
                <a:lnTo>
                  <a:pt x="283" y="737"/>
                </a:lnTo>
                <a:lnTo>
                  <a:pt x="283" y="794"/>
                </a:lnTo>
                <a:lnTo>
                  <a:pt x="170" y="1021"/>
                </a:lnTo>
                <a:lnTo>
                  <a:pt x="0" y="766"/>
                </a:lnTo>
                <a:lnTo>
                  <a:pt x="113" y="681"/>
                </a:lnTo>
                <a:lnTo>
                  <a:pt x="85" y="652"/>
                </a:lnTo>
                <a:lnTo>
                  <a:pt x="198" y="482"/>
                </a:lnTo>
                <a:lnTo>
                  <a:pt x="170" y="284"/>
                </a:lnTo>
                <a:lnTo>
                  <a:pt x="226" y="199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85" name="Freeform 758">
            <a:extLst>
              <a:ext uri="{FF2B5EF4-FFF2-40B4-BE49-F238E27FC236}">
                <a16:creationId xmlns:a16="http://schemas.microsoft.com/office/drawing/2014/main" id="{8C3852E1-F789-49C0-B7C5-1D64185C9F99}"/>
              </a:ext>
            </a:extLst>
          </p:cNvPr>
          <p:cNvSpPr>
            <a:spLocks/>
          </p:cNvSpPr>
          <p:nvPr/>
        </p:nvSpPr>
        <p:spPr bwMode="auto">
          <a:xfrm>
            <a:off x="10901363" y="2797175"/>
            <a:ext cx="630237" cy="855663"/>
          </a:xfrm>
          <a:custGeom>
            <a:avLst/>
            <a:gdLst>
              <a:gd name="T0" fmla="*/ 642638540 w 397"/>
              <a:gd name="T1" fmla="*/ 0 h 539"/>
              <a:gd name="T2" fmla="*/ 572074221 w 397"/>
              <a:gd name="T3" fmla="*/ 0 h 539"/>
              <a:gd name="T4" fmla="*/ 498990542 w 397"/>
              <a:gd name="T5" fmla="*/ 143648029 h 539"/>
              <a:gd name="T6" fmla="*/ 428426223 w 397"/>
              <a:gd name="T7" fmla="*/ 357861978 h 539"/>
              <a:gd name="T8" fmla="*/ 0 w 397"/>
              <a:gd name="T9" fmla="*/ 1071064987 h 539"/>
              <a:gd name="T10" fmla="*/ 0 w 397"/>
              <a:gd name="T11" fmla="*/ 1285278936 h 539"/>
              <a:gd name="T12" fmla="*/ 70564319 w 397"/>
              <a:gd name="T13" fmla="*/ 1285278936 h 539"/>
              <a:gd name="T14" fmla="*/ 143647999 w 397"/>
              <a:gd name="T15" fmla="*/ 1358362631 h 539"/>
              <a:gd name="T16" fmla="*/ 214212318 w 397"/>
              <a:gd name="T17" fmla="*/ 1285278936 h 539"/>
              <a:gd name="T18" fmla="*/ 284776637 w 397"/>
              <a:gd name="T19" fmla="*/ 1358362631 h 539"/>
              <a:gd name="T20" fmla="*/ 428426223 w 397"/>
              <a:gd name="T21" fmla="*/ 1358362631 h 539"/>
              <a:gd name="T22" fmla="*/ 428426223 w 397"/>
              <a:gd name="T23" fmla="*/ 1144150269 h 539"/>
              <a:gd name="T24" fmla="*/ 572074221 w 397"/>
              <a:gd name="T25" fmla="*/ 1144150269 h 539"/>
              <a:gd name="T26" fmla="*/ 572074221 w 397"/>
              <a:gd name="T27" fmla="*/ 856852624 h 539"/>
              <a:gd name="T28" fmla="*/ 786288126 w 397"/>
              <a:gd name="T29" fmla="*/ 929936319 h 539"/>
              <a:gd name="T30" fmla="*/ 929936125 w 397"/>
              <a:gd name="T31" fmla="*/ 929936319 h 539"/>
              <a:gd name="T32" fmla="*/ 1000500444 w 397"/>
              <a:gd name="T33" fmla="*/ 786288291 h 539"/>
              <a:gd name="T34" fmla="*/ 856852445 w 397"/>
              <a:gd name="T35" fmla="*/ 715723957 h 539"/>
              <a:gd name="T36" fmla="*/ 856852445 w 397"/>
              <a:gd name="T37" fmla="*/ 572074341 h 539"/>
              <a:gd name="T38" fmla="*/ 1000500444 w 397"/>
              <a:gd name="T39" fmla="*/ 572074341 h 539"/>
              <a:gd name="T40" fmla="*/ 642638540 w 397"/>
              <a:gd name="T41" fmla="*/ 0 h 53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97" h="539">
                <a:moveTo>
                  <a:pt x="255" y="0"/>
                </a:moveTo>
                <a:lnTo>
                  <a:pt x="227" y="0"/>
                </a:lnTo>
                <a:lnTo>
                  <a:pt x="198" y="57"/>
                </a:lnTo>
                <a:lnTo>
                  <a:pt x="170" y="142"/>
                </a:lnTo>
                <a:lnTo>
                  <a:pt x="0" y="425"/>
                </a:lnTo>
                <a:lnTo>
                  <a:pt x="0" y="510"/>
                </a:lnTo>
                <a:lnTo>
                  <a:pt x="28" y="510"/>
                </a:lnTo>
                <a:lnTo>
                  <a:pt x="57" y="539"/>
                </a:lnTo>
                <a:lnTo>
                  <a:pt x="85" y="510"/>
                </a:lnTo>
                <a:lnTo>
                  <a:pt x="113" y="539"/>
                </a:lnTo>
                <a:lnTo>
                  <a:pt x="170" y="539"/>
                </a:lnTo>
                <a:lnTo>
                  <a:pt x="170" y="454"/>
                </a:lnTo>
                <a:lnTo>
                  <a:pt x="227" y="454"/>
                </a:lnTo>
                <a:lnTo>
                  <a:pt x="227" y="340"/>
                </a:lnTo>
                <a:lnTo>
                  <a:pt x="312" y="369"/>
                </a:lnTo>
                <a:lnTo>
                  <a:pt x="369" y="369"/>
                </a:lnTo>
                <a:lnTo>
                  <a:pt x="397" y="312"/>
                </a:lnTo>
                <a:lnTo>
                  <a:pt x="340" y="284"/>
                </a:lnTo>
                <a:lnTo>
                  <a:pt x="340" y="227"/>
                </a:lnTo>
                <a:lnTo>
                  <a:pt x="397" y="227"/>
                </a:lnTo>
                <a:lnTo>
                  <a:pt x="255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86" name="Freeform 759">
            <a:extLst>
              <a:ext uri="{FF2B5EF4-FFF2-40B4-BE49-F238E27FC236}">
                <a16:creationId xmlns:a16="http://schemas.microsoft.com/office/drawing/2014/main" id="{1F5392E1-83BD-454D-8B2B-95E939115C22}"/>
              </a:ext>
            </a:extLst>
          </p:cNvPr>
          <p:cNvSpPr>
            <a:spLocks/>
          </p:cNvSpPr>
          <p:nvPr/>
        </p:nvSpPr>
        <p:spPr bwMode="auto">
          <a:xfrm>
            <a:off x="11441113" y="2617788"/>
            <a:ext cx="1081087" cy="1800225"/>
          </a:xfrm>
          <a:custGeom>
            <a:avLst/>
            <a:gdLst>
              <a:gd name="T0" fmla="*/ 143648046 w 681"/>
              <a:gd name="T1" fmla="*/ 856853125 h 1134"/>
              <a:gd name="T2" fmla="*/ 0 w 681"/>
              <a:gd name="T3" fmla="*/ 856853125 h 1134"/>
              <a:gd name="T4" fmla="*/ 0 w 681"/>
              <a:gd name="T5" fmla="*/ 1000502825 h 1134"/>
              <a:gd name="T6" fmla="*/ 143648046 w 681"/>
              <a:gd name="T7" fmla="*/ 1071067200 h 1134"/>
              <a:gd name="T8" fmla="*/ 73083704 w 681"/>
              <a:gd name="T9" fmla="*/ 1214715313 h 1134"/>
              <a:gd name="T10" fmla="*/ 214212388 w 681"/>
              <a:gd name="T11" fmla="*/ 1355844063 h 1134"/>
              <a:gd name="T12" fmla="*/ 287297680 w 681"/>
              <a:gd name="T13" fmla="*/ 1499493763 h 1134"/>
              <a:gd name="T14" fmla="*/ 214212388 w 681"/>
              <a:gd name="T15" fmla="*/ 2147483647 h 1134"/>
              <a:gd name="T16" fmla="*/ 357862022 w 681"/>
              <a:gd name="T17" fmla="*/ 2147483647 h 1134"/>
              <a:gd name="T18" fmla="*/ 572074410 w 681"/>
              <a:gd name="T19" fmla="*/ 2147483647 h 1134"/>
              <a:gd name="T20" fmla="*/ 715724044 w 681"/>
              <a:gd name="T21" fmla="*/ 2147483647 h 1134"/>
              <a:gd name="T22" fmla="*/ 929936432 w 681"/>
              <a:gd name="T23" fmla="*/ 2147483647 h 1134"/>
              <a:gd name="T24" fmla="*/ 1071065117 w 681"/>
              <a:gd name="T25" fmla="*/ 2147483647 h 1134"/>
              <a:gd name="T26" fmla="*/ 1071065117 w 681"/>
              <a:gd name="T27" fmla="*/ 1857355950 h 1134"/>
              <a:gd name="T28" fmla="*/ 1214714751 w 681"/>
              <a:gd name="T29" fmla="*/ 1713706250 h 1134"/>
              <a:gd name="T30" fmla="*/ 1428927139 w 681"/>
              <a:gd name="T31" fmla="*/ 1713706250 h 1134"/>
              <a:gd name="T32" fmla="*/ 1643141115 w 681"/>
              <a:gd name="T33" fmla="*/ 1499493763 h 1134"/>
              <a:gd name="T34" fmla="*/ 1716224819 w 681"/>
              <a:gd name="T35" fmla="*/ 1285279688 h 1134"/>
              <a:gd name="T36" fmla="*/ 1643141115 w 681"/>
              <a:gd name="T37" fmla="*/ 1071067200 h 1134"/>
              <a:gd name="T38" fmla="*/ 1358362797 w 681"/>
              <a:gd name="T39" fmla="*/ 856853125 h 1134"/>
              <a:gd name="T40" fmla="*/ 1214714751 w 681"/>
              <a:gd name="T41" fmla="*/ 642640638 h 1134"/>
              <a:gd name="T42" fmla="*/ 1358362797 w 681"/>
              <a:gd name="T43" fmla="*/ 355342825 h 1134"/>
              <a:gd name="T44" fmla="*/ 1285279093 w 681"/>
              <a:gd name="T45" fmla="*/ 141128750 h 1134"/>
              <a:gd name="T46" fmla="*/ 1071065117 w 681"/>
              <a:gd name="T47" fmla="*/ 0 h 1134"/>
              <a:gd name="T48" fmla="*/ 929936432 w 681"/>
              <a:gd name="T49" fmla="*/ 70564375 h 1134"/>
              <a:gd name="T50" fmla="*/ 1071065117 w 681"/>
              <a:gd name="T51" fmla="*/ 214214075 h 1134"/>
              <a:gd name="T52" fmla="*/ 856852729 w 681"/>
              <a:gd name="T53" fmla="*/ 355342825 h 1134"/>
              <a:gd name="T54" fmla="*/ 642638753 w 681"/>
              <a:gd name="T55" fmla="*/ 786288750 h 1134"/>
              <a:gd name="T56" fmla="*/ 715724044 w 681"/>
              <a:gd name="T57" fmla="*/ 1000502825 h 1134"/>
              <a:gd name="T58" fmla="*/ 642638753 w 681"/>
              <a:gd name="T59" fmla="*/ 1071067200 h 1134"/>
              <a:gd name="T60" fmla="*/ 357862022 w 681"/>
              <a:gd name="T61" fmla="*/ 927417500 h 1134"/>
              <a:gd name="T62" fmla="*/ 357862022 w 681"/>
              <a:gd name="T63" fmla="*/ 1071067200 h 1134"/>
              <a:gd name="T64" fmla="*/ 143648046 w 681"/>
              <a:gd name="T65" fmla="*/ 856853125 h 113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81" h="1134">
                <a:moveTo>
                  <a:pt x="57" y="340"/>
                </a:moveTo>
                <a:lnTo>
                  <a:pt x="0" y="340"/>
                </a:lnTo>
                <a:lnTo>
                  <a:pt x="0" y="397"/>
                </a:lnTo>
                <a:lnTo>
                  <a:pt x="57" y="425"/>
                </a:lnTo>
                <a:lnTo>
                  <a:pt x="29" y="482"/>
                </a:lnTo>
                <a:lnTo>
                  <a:pt x="85" y="538"/>
                </a:lnTo>
                <a:lnTo>
                  <a:pt x="114" y="595"/>
                </a:lnTo>
                <a:lnTo>
                  <a:pt x="85" y="992"/>
                </a:lnTo>
                <a:lnTo>
                  <a:pt x="142" y="1105"/>
                </a:lnTo>
                <a:lnTo>
                  <a:pt x="227" y="1134"/>
                </a:lnTo>
                <a:lnTo>
                  <a:pt x="284" y="1105"/>
                </a:lnTo>
                <a:lnTo>
                  <a:pt x="369" y="1049"/>
                </a:lnTo>
                <a:lnTo>
                  <a:pt x="425" y="907"/>
                </a:lnTo>
                <a:lnTo>
                  <a:pt x="425" y="737"/>
                </a:lnTo>
                <a:lnTo>
                  <a:pt x="482" y="680"/>
                </a:lnTo>
                <a:lnTo>
                  <a:pt x="567" y="680"/>
                </a:lnTo>
                <a:lnTo>
                  <a:pt x="652" y="595"/>
                </a:lnTo>
                <a:lnTo>
                  <a:pt x="681" y="510"/>
                </a:lnTo>
                <a:lnTo>
                  <a:pt x="652" y="425"/>
                </a:lnTo>
                <a:lnTo>
                  <a:pt x="539" y="340"/>
                </a:lnTo>
                <a:lnTo>
                  <a:pt x="482" y="255"/>
                </a:lnTo>
                <a:lnTo>
                  <a:pt x="539" y="141"/>
                </a:lnTo>
                <a:lnTo>
                  <a:pt x="510" y="56"/>
                </a:lnTo>
                <a:lnTo>
                  <a:pt x="425" y="0"/>
                </a:lnTo>
                <a:lnTo>
                  <a:pt x="369" y="28"/>
                </a:lnTo>
                <a:lnTo>
                  <a:pt x="425" y="85"/>
                </a:lnTo>
                <a:lnTo>
                  <a:pt x="340" y="141"/>
                </a:lnTo>
                <a:lnTo>
                  <a:pt x="255" y="312"/>
                </a:lnTo>
                <a:lnTo>
                  <a:pt x="284" y="397"/>
                </a:lnTo>
                <a:lnTo>
                  <a:pt x="255" y="425"/>
                </a:lnTo>
                <a:lnTo>
                  <a:pt x="142" y="368"/>
                </a:lnTo>
                <a:lnTo>
                  <a:pt x="142" y="425"/>
                </a:lnTo>
                <a:lnTo>
                  <a:pt x="57" y="34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87" name="Freeform 761">
            <a:extLst>
              <a:ext uri="{FF2B5EF4-FFF2-40B4-BE49-F238E27FC236}">
                <a16:creationId xmlns:a16="http://schemas.microsoft.com/office/drawing/2014/main" id="{08E7B4B8-223B-4C72-845A-B6E9D48E3D15}"/>
              </a:ext>
            </a:extLst>
          </p:cNvPr>
          <p:cNvSpPr>
            <a:spLocks/>
          </p:cNvSpPr>
          <p:nvPr/>
        </p:nvSpPr>
        <p:spPr bwMode="auto">
          <a:xfrm>
            <a:off x="11171238" y="1941513"/>
            <a:ext cx="1079500" cy="1350962"/>
          </a:xfrm>
          <a:custGeom>
            <a:avLst/>
            <a:gdLst>
              <a:gd name="T0" fmla="*/ 715724375 w 680"/>
              <a:gd name="T1" fmla="*/ 0 h 851"/>
              <a:gd name="T2" fmla="*/ 642640638 w 680"/>
              <a:gd name="T3" fmla="*/ 73085352 h 851"/>
              <a:gd name="T4" fmla="*/ 786288750 w 680"/>
              <a:gd name="T5" fmla="*/ 501512073 h 851"/>
              <a:gd name="T6" fmla="*/ 929938450 w 680"/>
              <a:gd name="T7" fmla="*/ 645160239 h 851"/>
              <a:gd name="T8" fmla="*/ 856853125 w 680"/>
              <a:gd name="T9" fmla="*/ 786289041 h 851"/>
              <a:gd name="T10" fmla="*/ 786288750 w 680"/>
              <a:gd name="T11" fmla="*/ 645160239 h 851"/>
              <a:gd name="T12" fmla="*/ 572076263 w 680"/>
              <a:gd name="T13" fmla="*/ 786289041 h 851"/>
              <a:gd name="T14" fmla="*/ 357862188 w 680"/>
              <a:gd name="T15" fmla="*/ 786289041 h 851"/>
              <a:gd name="T16" fmla="*/ 214214075 w 680"/>
              <a:gd name="T17" fmla="*/ 1000503195 h 851"/>
              <a:gd name="T18" fmla="*/ 143649700 w 680"/>
              <a:gd name="T19" fmla="*/ 929938794 h 851"/>
              <a:gd name="T20" fmla="*/ 0 w 680"/>
              <a:gd name="T21" fmla="*/ 1000503195 h 851"/>
              <a:gd name="T22" fmla="*/ 572076263 w 680"/>
              <a:gd name="T23" fmla="*/ 1930440402 h 851"/>
              <a:gd name="T24" fmla="*/ 786288750 w 680"/>
              <a:gd name="T25" fmla="*/ 2144654556 h 851"/>
              <a:gd name="T26" fmla="*/ 786288750 w 680"/>
              <a:gd name="T27" fmla="*/ 2001004803 h 851"/>
              <a:gd name="T28" fmla="*/ 1071067200 w 680"/>
              <a:gd name="T29" fmla="*/ 2144654556 h 851"/>
              <a:gd name="T30" fmla="*/ 1144150938 w 680"/>
              <a:gd name="T31" fmla="*/ 2074090155 h 851"/>
              <a:gd name="T32" fmla="*/ 1071067200 w 680"/>
              <a:gd name="T33" fmla="*/ 1859876001 h 851"/>
              <a:gd name="T34" fmla="*/ 1285279688 w 680"/>
              <a:gd name="T35" fmla="*/ 1428929916 h 851"/>
              <a:gd name="T36" fmla="*/ 1499493763 w 680"/>
              <a:gd name="T37" fmla="*/ 1287801114 h 851"/>
              <a:gd name="T38" fmla="*/ 1358365013 w 680"/>
              <a:gd name="T39" fmla="*/ 1144151361 h 851"/>
              <a:gd name="T40" fmla="*/ 1499493763 w 680"/>
              <a:gd name="T41" fmla="*/ 1073586960 h 851"/>
              <a:gd name="T42" fmla="*/ 1285279688 w 680"/>
              <a:gd name="T43" fmla="*/ 645160239 h 851"/>
              <a:gd name="T44" fmla="*/ 1643141875 w 680"/>
              <a:gd name="T45" fmla="*/ 430947672 h 851"/>
              <a:gd name="T46" fmla="*/ 1713706250 w 680"/>
              <a:gd name="T47" fmla="*/ 357862320 h 851"/>
              <a:gd name="T48" fmla="*/ 1428929388 w 680"/>
              <a:gd name="T49" fmla="*/ 287297919 h 851"/>
              <a:gd name="T50" fmla="*/ 1358365013 w 680"/>
              <a:gd name="T51" fmla="*/ 357862320 h 851"/>
              <a:gd name="T52" fmla="*/ 1214715313 w 680"/>
              <a:gd name="T53" fmla="*/ 216733518 h 851"/>
              <a:gd name="T54" fmla="*/ 1285279688 w 680"/>
              <a:gd name="T55" fmla="*/ 73085352 h 851"/>
              <a:gd name="T56" fmla="*/ 1214715313 w 680"/>
              <a:gd name="T57" fmla="*/ 0 h 851"/>
              <a:gd name="T58" fmla="*/ 1071067200 w 680"/>
              <a:gd name="T59" fmla="*/ 73085352 h 851"/>
              <a:gd name="T60" fmla="*/ 856853125 w 680"/>
              <a:gd name="T61" fmla="*/ 143649753 h 851"/>
              <a:gd name="T62" fmla="*/ 715724375 w 680"/>
              <a:gd name="T63" fmla="*/ 0 h 85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80" h="851">
                <a:moveTo>
                  <a:pt x="284" y="0"/>
                </a:moveTo>
                <a:lnTo>
                  <a:pt x="255" y="29"/>
                </a:lnTo>
                <a:lnTo>
                  <a:pt x="312" y="199"/>
                </a:lnTo>
                <a:lnTo>
                  <a:pt x="369" y="256"/>
                </a:lnTo>
                <a:lnTo>
                  <a:pt x="340" y="312"/>
                </a:lnTo>
                <a:lnTo>
                  <a:pt x="312" y="256"/>
                </a:lnTo>
                <a:lnTo>
                  <a:pt x="227" y="312"/>
                </a:lnTo>
                <a:lnTo>
                  <a:pt x="142" y="312"/>
                </a:lnTo>
                <a:lnTo>
                  <a:pt x="85" y="397"/>
                </a:lnTo>
                <a:lnTo>
                  <a:pt x="57" y="369"/>
                </a:lnTo>
                <a:lnTo>
                  <a:pt x="0" y="397"/>
                </a:lnTo>
                <a:lnTo>
                  <a:pt x="227" y="766"/>
                </a:lnTo>
                <a:lnTo>
                  <a:pt x="312" y="851"/>
                </a:lnTo>
                <a:lnTo>
                  <a:pt x="312" y="794"/>
                </a:lnTo>
                <a:lnTo>
                  <a:pt x="425" y="851"/>
                </a:lnTo>
                <a:lnTo>
                  <a:pt x="454" y="823"/>
                </a:lnTo>
                <a:lnTo>
                  <a:pt x="425" y="738"/>
                </a:lnTo>
                <a:lnTo>
                  <a:pt x="510" y="567"/>
                </a:lnTo>
                <a:lnTo>
                  <a:pt x="595" y="511"/>
                </a:lnTo>
                <a:lnTo>
                  <a:pt x="539" y="454"/>
                </a:lnTo>
                <a:lnTo>
                  <a:pt x="595" y="426"/>
                </a:lnTo>
                <a:lnTo>
                  <a:pt x="510" y="256"/>
                </a:lnTo>
                <a:lnTo>
                  <a:pt x="652" y="171"/>
                </a:lnTo>
                <a:lnTo>
                  <a:pt x="680" y="142"/>
                </a:lnTo>
                <a:lnTo>
                  <a:pt x="567" y="114"/>
                </a:lnTo>
                <a:lnTo>
                  <a:pt x="539" y="142"/>
                </a:lnTo>
                <a:lnTo>
                  <a:pt x="482" y="86"/>
                </a:lnTo>
                <a:lnTo>
                  <a:pt x="510" y="29"/>
                </a:lnTo>
                <a:lnTo>
                  <a:pt x="482" y="0"/>
                </a:lnTo>
                <a:lnTo>
                  <a:pt x="425" y="29"/>
                </a:lnTo>
                <a:lnTo>
                  <a:pt x="340" y="57"/>
                </a:lnTo>
                <a:lnTo>
                  <a:pt x="284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88" name="Freeform 763">
            <a:extLst>
              <a:ext uri="{FF2B5EF4-FFF2-40B4-BE49-F238E27FC236}">
                <a16:creationId xmlns:a16="http://schemas.microsoft.com/office/drawing/2014/main" id="{589ABA67-497A-4B66-BFBC-9DD0A1240FB2}"/>
              </a:ext>
            </a:extLst>
          </p:cNvPr>
          <p:cNvSpPr>
            <a:spLocks/>
          </p:cNvSpPr>
          <p:nvPr/>
        </p:nvSpPr>
        <p:spPr bwMode="auto">
          <a:xfrm>
            <a:off x="4348163" y="4641850"/>
            <a:ext cx="2997200" cy="1846263"/>
          </a:xfrm>
          <a:custGeom>
            <a:avLst/>
            <a:gdLst>
              <a:gd name="T0" fmla="*/ 186491563 w 1888"/>
              <a:gd name="T1" fmla="*/ 214212429 h 1163"/>
              <a:gd name="T2" fmla="*/ 471270013 w 1888"/>
              <a:gd name="T3" fmla="*/ 0 h 1163"/>
              <a:gd name="T4" fmla="*/ 899696575 w 1888"/>
              <a:gd name="T5" fmla="*/ 143648074 h 1163"/>
              <a:gd name="T6" fmla="*/ 1043344688 w 1888"/>
              <a:gd name="T7" fmla="*/ 143648074 h 1163"/>
              <a:gd name="T8" fmla="*/ 1829633438 w 1888"/>
              <a:gd name="T9" fmla="*/ 430945808 h 1163"/>
              <a:gd name="T10" fmla="*/ 2147483647 w 1888"/>
              <a:gd name="T11" fmla="*/ 572074520 h 1163"/>
              <a:gd name="T12" fmla="*/ 2147483647 w 1888"/>
              <a:gd name="T13" fmla="*/ 287297735 h 1163"/>
              <a:gd name="T14" fmla="*/ 2147483647 w 1888"/>
              <a:gd name="T15" fmla="*/ 214212429 h 1163"/>
              <a:gd name="T16" fmla="*/ 2147483647 w 1888"/>
              <a:gd name="T17" fmla="*/ 287297735 h 1163"/>
              <a:gd name="T18" fmla="*/ 2147483647 w 1888"/>
              <a:gd name="T19" fmla="*/ 357862091 h 1163"/>
              <a:gd name="T20" fmla="*/ 2147483647 w 1888"/>
              <a:gd name="T21" fmla="*/ 430945808 h 1163"/>
              <a:gd name="T22" fmla="*/ 2147483647 w 1888"/>
              <a:gd name="T23" fmla="*/ 287297735 h 1163"/>
              <a:gd name="T24" fmla="*/ 2147483647 w 1888"/>
              <a:gd name="T25" fmla="*/ 859372255 h 1163"/>
              <a:gd name="T26" fmla="*/ 2147483647 w 1888"/>
              <a:gd name="T27" fmla="*/ 1214714984 h 1163"/>
              <a:gd name="T28" fmla="*/ 2147483647 w 1888"/>
              <a:gd name="T29" fmla="*/ 1358363057 h 1163"/>
              <a:gd name="T30" fmla="*/ 2147483647 w 1888"/>
              <a:gd name="T31" fmla="*/ 1214714984 h 1163"/>
              <a:gd name="T32" fmla="*/ 2147483647 w 1888"/>
              <a:gd name="T33" fmla="*/ 929936611 h 1163"/>
              <a:gd name="T34" fmla="*/ 2147483647 w 1888"/>
              <a:gd name="T35" fmla="*/ 1358363057 h 1163"/>
              <a:gd name="T36" fmla="*/ 2147483647 w 1888"/>
              <a:gd name="T37" fmla="*/ 1428927413 h 1163"/>
              <a:gd name="T38" fmla="*/ 2147483647 w 1888"/>
              <a:gd name="T39" fmla="*/ 1716225148 h 1163"/>
              <a:gd name="T40" fmla="*/ 2147483647 w 1888"/>
              <a:gd name="T41" fmla="*/ 2144651594 h 1163"/>
              <a:gd name="T42" fmla="*/ 2147483647 w 1888"/>
              <a:gd name="T43" fmla="*/ 2147483647 h 1163"/>
              <a:gd name="T44" fmla="*/ 2147483647 w 1888"/>
              <a:gd name="T45" fmla="*/ 2147483647 h 1163"/>
              <a:gd name="T46" fmla="*/ 2147483647 w 1888"/>
              <a:gd name="T47" fmla="*/ 2147483647 h 1163"/>
              <a:gd name="T48" fmla="*/ 2147483647 w 1888"/>
              <a:gd name="T49" fmla="*/ 2147483647 h 1163"/>
              <a:gd name="T50" fmla="*/ 2147483647 w 1888"/>
              <a:gd name="T51" fmla="*/ 2074087238 h 1163"/>
              <a:gd name="T52" fmla="*/ 2147483647 w 1888"/>
              <a:gd name="T53" fmla="*/ 1859874809 h 1163"/>
              <a:gd name="T54" fmla="*/ 2147483647 w 1888"/>
              <a:gd name="T55" fmla="*/ 1144150628 h 1163"/>
              <a:gd name="T56" fmla="*/ 2043847513 w 1888"/>
              <a:gd name="T57" fmla="*/ 645159825 h 1163"/>
              <a:gd name="T58" fmla="*/ 1257558763 w 1888"/>
              <a:gd name="T59" fmla="*/ 501510164 h 1163"/>
              <a:gd name="T60" fmla="*/ 829132200 w 1888"/>
              <a:gd name="T61" fmla="*/ 430945808 h 1163"/>
              <a:gd name="T62" fmla="*/ 115927188 w 1888"/>
              <a:gd name="T63" fmla="*/ 287297735 h 1163"/>
              <a:gd name="T64" fmla="*/ 42843450 w 1888"/>
              <a:gd name="T65" fmla="*/ 214212429 h 116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888" h="1163">
                <a:moveTo>
                  <a:pt x="17" y="85"/>
                </a:moveTo>
                <a:lnTo>
                  <a:pt x="74" y="85"/>
                </a:lnTo>
                <a:lnTo>
                  <a:pt x="74" y="0"/>
                </a:lnTo>
                <a:lnTo>
                  <a:pt x="187" y="0"/>
                </a:lnTo>
                <a:lnTo>
                  <a:pt x="216" y="57"/>
                </a:lnTo>
                <a:lnTo>
                  <a:pt x="357" y="57"/>
                </a:lnTo>
                <a:lnTo>
                  <a:pt x="386" y="85"/>
                </a:lnTo>
                <a:lnTo>
                  <a:pt x="414" y="57"/>
                </a:lnTo>
                <a:lnTo>
                  <a:pt x="528" y="57"/>
                </a:lnTo>
                <a:lnTo>
                  <a:pt x="726" y="171"/>
                </a:lnTo>
                <a:lnTo>
                  <a:pt x="783" y="142"/>
                </a:lnTo>
                <a:lnTo>
                  <a:pt x="953" y="227"/>
                </a:lnTo>
                <a:lnTo>
                  <a:pt x="953" y="171"/>
                </a:lnTo>
                <a:lnTo>
                  <a:pt x="1010" y="114"/>
                </a:lnTo>
                <a:lnTo>
                  <a:pt x="1066" y="114"/>
                </a:lnTo>
                <a:lnTo>
                  <a:pt x="1095" y="85"/>
                </a:lnTo>
                <a:lnTo>
                  <a:pt x="1236" y="142"/>
                </a:lnTo>
                <a:lnTo>
                  <a:pt x="1265" y="114"/>
                </a:lnTo>
                <a:lnTo>
                  <a:pt x="1321" y="171"/>
                </a:lnTo>
                <a:lnTo>
                  <a:pt x="1350" y="142"/>
                </a:lnTo>
                <a:lnTo>
                  <a:pt x="1435" y="114"/>
                </a:lnTo>
                <a:lnTo>
                  <a:pt x="1463" y="171"/>
                </a:lnTo>
                <a:lnTo>
                  <a:pt x="1520" y="114"/>
                </a:lnTo>
                <a:lnTo>
                  <a:pt x="1576" y="114"/>
                </a:lnTo>
                <a:lnTo>
                  <a:pt x="1633" y="227"/>
                </a:lnTo>
                <a:lnTo>
                  <a:pt x="1775" y="341"/>
                </a:lnTo>
                <a:lnTo>
                  <a:pt x="1888" y="454"/>
                </a:lnTo>
                <a:lnTo>
                  <a:pt x="1888" y="482"/>
                </a:lnTo>
                <a:lnTo>
                  <a:pt x="1860" y="482"/>
                </a:lnTo>
                <a:lnTo>
                  <a:pt x="1832" y="539"/>
                </a:lnTo>
                <a:lnTo>
                  <a:pt x="1747" y="596"/>
                </a:lnTo>
                <a:lnTo>
                  <a:pt x="1718" y="482"/>
                </a:lnTo>
                <a:lnTo>
                  <a:pt x="1747" y="426"/>
                </a:lnTo>
                <a:lnTo>
                  <a:pt x="1747" y="369"/>
                </a:lnTo>
                <a:lnTo>
                  <a:pt x="1662" y="397"/>
                </a:lnTo>
                <a:lnTo>
                  <a:pt x="1576" y="539"/>
                </a:lnTo>
                <a:lnTo>
                  <a:pt x="1605" y="624"/>
                </a:lnTo>
                <a:lnTo>
                  <a:pt x="1662" y="567"/>
                </a:lnTo>
                <a:lnTo>
                  <a:pt x="1690" y="624"/>
                </a:lnTo>
                <a:lnTo>
                  <a:pt x="1718" y="681"/>
                </a:lnTo>
                <a:lnTo>
                  <a:pt x="1690" y="766"/>
                </a:lnTo>
                <a:lnTo>
                  <a:pt x="1747" y="851"/>
                </a:lnTo>
                <a:lnTo>
                  <a:pt x="1747" y="936"/>
                </a:lnTo>
                <a:lnTo>
                  <a:pt x="1662" y="1078"/>
                </a:lnTo>
                <a:lnTo>
                  <a:pt x="1662" y="1106"/>
                </a:lnTo>
                <a:lnTo>
                  <a:pt x="1690" y="1134"/>
                </a:lnTo>
                <a:lnTo>
                  <a:pt x="1662" y="1163"/>
                </a:lnTo>
                <a:lnTo>
                  <a:pt x="1576" y="1163"/>
                </a:lnTo>
                <a:lnTo>
                  <a:pt x="1548" y="993"/>
                </a:lnTo>
                <a:lnTo>
                  <a:pt x="1491" y="993"/>
                </a:lnTo>
                <a:lnTo>
                  <a:pt x="1491" y="908"/>
                </a:lnTo>
                <a:lnTo>
                  <a:pt x="1406" y="823"/>
                </a:lnTo>
                <a:lnTo>
                  <a:pt x="1406" y="766"/>
                </a:lnTo>
                <a:lnTo>
                  <a:pt x="1321" y="738"/>
                </a:lnTo>
                <a:lnTo>
                  <a:pt x="1123" y="454"/>
                </a:lnTo>
                <a:lnTo>
                  <a:pt x="1066" y="454"/>
                </a:lnTo>
                <a:lnTo>
                  <a:pt x="1010" y="369"/>
                </a:lnTo>
                <a:lnTo>
                  <a:pt x="811" y="256"/>
                </a:lnTo>
                <a:lnTo>
                  <a:pt x="556" y="171"/>
                </a:lnTo>
                <a:lnTo>
                  <a:pt x="499" y="199"/>
                </a:lnTo>
                <a:lnTo>
                  <a:pt x="443" y="142"/>
                </a:lnTo>
                <a:lnTo>
                  <a:pt x="329" y="171"/>
                </a:lnTo>
                <a:lnTo>
                  <a:pt x="159" y="85"/>
                </a:lnTo>
                <a:lnTo>
                  <a:pt x="46" y="114"/>
                </a:lnTo>
                <a:lnTo>
                  <a:pt x="0" y="117"/>
                </a:lnTo>
                <a:lnTo>
                  <a:pt x="17" y="85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89" name="Freeform 764">
            <a:extLst>
              <a:ext uri="{FF2B5EF4-FFF2-40B4-BE49-F238E27FC236}">
                <a16:creationId xmlns:a16="http://schemas.microsoft.com/office/drawing/2014/main" id="{2CF19029-656F-4E48-AD84-E9AADF1E0963}"/>
              </a:ext>
            </a:extLst>
          </p:cNvPr>
          <p:cNvSpPr>
            <a:spLocks/>
          </p:cNvSpPr>
          <p:nvPr/>
        </p:nvSpPr>
        <p:spPr bwMode="auto">
          <a:xfrm>
            <a:off x="2709863" y="1087438"/>
            <a:ext cx="2430462" cy="1439862"/>
          </a:xfrm>
          <a:custGeom>
            <a:avLst/>
            <a:gdLst>
              <a:gd name="T0" fmla="*/ 2147483647 w 1531"/>
              <a:gd name="T1" fmla="*/ 2142133556 h 907"/>
              <a:gd name="T2" fmla="*/ 2147483647 w 1531"/>
              <a:gd name="T3" fmla="*/ 2147483647 h 907"/>
              <a:gd name="T4" fmla="*/ 2147483647 w 1531"/>
              <a:gd name="T5" fmla="*/ 2147483647 h 907"/>
              <a:gd name="T6" fmla="*/ 2147483647 w 1531"/>
              <a:gd name="T7" fmla="*/ 1990924129 h 907"/>
              <a:gd name="T8" fmla="*/ 2147483647 w 1531"/>
              <a:gd name="T9" fmla="*/ 1794351873 h 907"/>
              <a:gd name="T10" fmla="*/ 2147483647 w 1531"/>
              <a:gd name="T11" fmla="*/ 1857356595 h 907"/>
              <a:gd name="T12" fmla="*/ 2147483647 w 1531"/>
              <a:gd name="T13" fmla="*/ 1713706845 h 907"/>
              <a:gd name="T14" fmla="*/ 2147483647 w 1531"/>
              <a:gd name="T15" fmla="*/ 1572578046 h 907"/>
              <a:gd name="T16" fmla="*/ 2147483647 w 1531"/>
              <a:gd name="T17" fmla="*/ 1499494283 h 907"/>
              <a:gd name="T18" fmla="*/ 2147483647 w 1531"/>
              <a:gd name="T19" fmla="*/ 1355844533 h 907"/>
              <a:gd name="T20" fmla="*/ 2147483647 w 1531"/>
              <a:gd name="T21" fmla="*/ 927417822 h 907"/>
              <a:gd name="T22" fmla="*/ 2147483647 w 1531"/>
              <a:gd name="T23" fmla="*/ 786289023 h 907"/>
              <a:gd name="T24" fmla="*/ 2147483647 w 1531"/>
              <a:gd name="T25" fmla="*/ 642640861 h 907"/>
              <a:gd name="T26" fmla="*/ 2147483647 w 1531"/>
              <a:gd name="T27" fmla="*/ 713205260 h 907"/>
              <a:gd name="T28" fmla="*/ 2147483647 w 1531"/>
              <a:gd name="T29" fmla="*/ 428426711 h 907"/>
              <a:gd name="T30" fmla="*/ 2147483647 w 1531"/>
              <a:gd name="T31" fmla="*/ 357862312 h 907"/>
              <a:gd name="T32" fmla="*/ 2147483647 w 1531"/>
              <a:gd name="T33" fmla="*/ 357862312 h 907"/>
              <a:gd name="T34" fmla="*/ 2147483647 w 1531"/>
              <a:gd name="T35" fmla="*/ 428426711 h 907"/>
              <a:gd name="T36" fmla="*/ 2147483647 w 1531"/>
              <a:gd name="T37" fmla="*/ 357862312 h 907"/>
              <a:gd name="T38" fmla="*/ 2147483647 w 1531"/>
              <a:gd name="T39" fmla="*/ 428426711 h 907"/>
              <a:gd name="T40" fmla="*/ 2001003651 w 1531"/>
              <a:gd name="T41" fmla="*/ 284778549 h 907"/>
              <a:gd name="T42" fmla="*/ 1857353980 w 1531"/>
              <a:gd name="T43" fmla="*/ 428426711 h 907"/>
              <a:gd name="T44" fmla="*/ 1502012816 w 1531"/>
              <a:gd name="T45" fmla="*/ 143649750 h 907"/>
              <a:gd name="T46" fmla="*/ 1358363146 w 1531"/>
              <a:gd name="T47" fmla="*/ 143649750 h 907"/>
              <a:gd name="T48" fmla="*/ 1287798785 w 1531"/>
              <a:gd name="T49" fmla="*/ 284778549 h 907"/>
              <a:gd name="T50" fmla="*/ 1144150702 w 1531"/>
              <a:gd name="T51" fmla="*/ 284778549 h 907"/>
              <a:gd name="T52" fmla="*/ 501510197 w 1531"/>
              <a:gd name="T53" fmla="*/ 0 h 907"/>
              <a:gd name="T54" fmla="*/ 572074557 w 1531"/>
              <a:gd name="T55" fmla="*/ 284778549 h 907"/>
              <a:gd name="T56" fmla="*/ 642638918 w 1531"/>
              <a:gd name="T57" fmla="*/ 284778549 h 907"/>
              <a:gd name="T58" fmla="*/ 859372311 w 1531"/>
              <a:gd name="T59" fmla="*/ 498991111 h 907"/>
              <a:gd name="T60" fmla="*/ 786288588 w 1531"/>
              <a:gd name="T61" fmla="*/ 572076461 h 907"/>
              <a:gd name="T62" fmla="*/ 786288588 w 1531"/>
              <a:gd name="T63" fmla="*/ 856853423 h 907"/>
              <a:gd name="T64" fmla="*/ 715724228 w 1531"/>
              <a:gd name="T65" fmla="*/ 927417822 h 907"/>
              <a:gd name="T66" fmla="*/ 786288588 w 1531"/>
              <a:gd name="T67" fmla="*/ 1071067572 h 907"/>
              <a:gd name="T68" fmla="*/ 428426474 w 1531"/>
              <a:gd name="T69" fmla="*/ 1355844533 h 907"/>
              <a:gd name="T70" fmla="*/ 287297753 w 1531"/>
              <a:gd name="T71" fmla="*/ 1355844533 h 907"/>
              <a:gd name="T72" fmla="*/ 214212443 w 1531"/>
              <a:gd name="T73" fmla="*/ 1428929884 h 907"/>
              <a:gd name="T74" fmla="*/ 287297753 w 1531"/>
              <a:gd name="T75" fmla="*/ 1713706845 h 907"/>
              <a:gd name="T76" fmla="*/ 0 w 1531"/>
              <a:gd name="T77" fmla="*/ 1786792195 h 907"/>
              <a:gd name="T78" fmla="*/ 0 w 1531"/>
              <a:gd name="T79" fmla="*/ 1927920994 h 907"/>
              <a:gd name="T80" fmla="*/ 143648083 w 1531"/>
              <a:gd name="T81" fmla="*/ 1857356595 h 907"/>
              <a:gd name="T82" fmla="*/ 214212443 w 1531"/>
              <a:gd name="T83" fmla="*/ 1927920994 h 907"/>
              <a:gd name="T84" fmla="*/ 287297753 w 1531"/>
              <a:gd name="T85" fmla="*/ 1857356595 h 907"/>
              <a:gd name="T86" fmla="*/ 428426474 w 1531"/>
              <a:gd name="T87" fmla="*/ 1927920994 h 907"/>
              <a:gd name="T88" fmla="*/ 859372311 w 1531"/>
              <a:gd name="T89" fmla="*/ 1572578046 h 907"/>
              <a:gd name="T90" fmla="*/ 1144150702 w 1531"/>
              <a:gd name="T91" fmla="*/ 1572578046 h 907"/>
              <a:gd name="T92" fmla="*/ 1426408144 w 1531"/>
              <a:gd name="T93" fmla="*/ 1927920994 h 907"/>
              <a:gd name="T94" fmla="*/ 1716225259 w 1531"/>
              <a:gd name="T95" fmla="*/ 1927920994 h 907"/>
              <a:gd name="T96" fmla="*/ 2147483647 w 1531"/>
              <a:gd name="T97" fmla="*/ 2142133556 h 90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531" h="907">
                <a:moveTo>
                  <a:pt x="908" y="850"/>
                </a:moveTo>
                <a:lnTo>
                  <a:pt x="936" y="879"/>
                </a:lnTo>
                <a:lnTo>
                  <a:pt x="1219" y="907"/>
                </a:lnTo>
                <a:lnTo>
                  <a:pt x="1219" y="790"/>
                </a:lnTo>
                <a:lnTo>
                  <a:pt x="1303" y="712"/>
                </a:lnTo>
                <a:lnTo>
                  <a:pt x="1475" y="737"/>
                </a:lnTo>
                <a:lnTo>
                  <a:pt x="1503" y="680"/>
                </a:lnTo>
                <a:lnTo>
                  <a:pt x="1446" y="624"/>
                </a:lnTo>
                <a:lnTo>
                  <a:pt x="1531" y="595"/>
                </a:lnTo>
                <a:lnTo>
                  <a:pt x="1475" y="538"/>
                </a:lnTo>
                <a:lnTo>
                  <a:pt x="1418" y="368"/>
                </a:lnTo>
                <a:lnTo>
                  <a:pt x="1418" y="312"/>
                </a:lnTo>
                <a:lnTo>
                  <a:pt x="1418" y="255"/>
                </a:lnTo>
                <a:lnTo>
                  <a:pt x="1333" y="283"/>
                </a:lnTo>
                <a:lnTo>
                  <a:pt x="1276" y="170"/>
                </a:lnTo>
                <a:lnTo>
                  <a:pt x="1219" y="142"/>
                </a:lnTo>
                <a:lnTo>
                  <a:pt x="1078" y="142"/>
                </a:lnTo>
                <a:lnTo>
                  <a:pt x="964" y="170"/>
                </a:lnTo>
                <a:lnTo>
                  <a:pt x="936" y="142"/>
                </a:lnTo>
                <a:lnTo>
                  <a:pt x="879" y="170"/>
                </a:lnTo>
                <a:lnTo>
                  <a:pt x="794" y="113"/>
                </a:lnTo>
                <a:lnTo>
                  <a:pt x="737" y="170"/>
                </a:lnTo>
                <a:lnTo>
                  <a:pt x="596" y="57"/>
                </a:lnTo>
                <a:lnTo>
                  <a:pt x="539" y="57"/>
                </a:lnTo>
                <a:lnTo>
                  <a:pt x="511" y="113"/>
                </a:lnTo>
                <a:lnTo>
                  <a:pt x="454" y="113"/>
                </a:lnTo>
                <a:lnTo>
                  <a:pt x="199" y="0"/>
                </a:lnTo>
                <a:lnTo>
                  <a:pt x="227" y="113"/>
                </a:lnTo>
                <a:lnTo>
                  <a:pt x="255" y="113"/>
                </a:lnTo>
                <a:lnTo>
                  <a:pt x="341" y="198"/>
                </a:lnTo>
                <a:lnTo>
                  <a:pt x="312" y="227"/>
                </a:lnTo>
                <a:lnTo>
                  <a:pt x="312" y="340"/>
                </a:lnTo>
                <a:lnTo>
                  <a:pt x="284" y="368"/>
                </a:lnTo>
                <a:lnTo>
                  <a:pt x="312" y="425"/>
                </a:lnTo>
                <a:lnTo>
                  <a:pt x="170" y="538"/>
                </a:lnTo>
                <a:lnTo>
                  <a:pt x="114" y="538"/>
                </a:lnTo>
                <a:lnTo>
                  <a:pt x="85" y="567"/>
                </a:lnTo>
                <a:lnTo>
                  <a:pt x="114" y="680"/>
                </a:lnTo>
                <a:lnTo>
                  <a:pt x="0" y="709"/>
                </a:lnTo>
                <a:lnTo>
                  <a:pt x="0" y="765"/>
                </a:lnTo>
                <a:lnTo>
                  <a:pt x="57" y="737"/>
                </a:lnTo>
                <a:lnTo>
                  <a:pt x="85" y="765"/>
                </a:lnTo>
                <a:lnTo>
                  <a:pt x="114" y="737"/>
                </a:lnTo>
                <a:lnTo>
                  <a:pt x="170" y="765"/>
                </a:lnTo>
                <a:lnTo>
                  <a:pt x="341" y="624"/>
                </a:lnTo>
                <a:lnTo>
                  <a:pt x="454" y="624"/>
                </a:lnTo>
                <a:lnTo>
                  <a:pt x="566" y="765"/>
                </a:lnTo>
                <a:lnTo>
                  <a:pt x="681" y="765"/>
                </a:lnTo>
                <a:lnTo>
                  <a:pt x="908" y="85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90" name="Freeform 771">
            <a:extLst>
              <a:ext uri="{FF2B5EF4-FFF2-40B4-BE49-F238E27FC236}">
                <a16:creationId xmlns:a16="http://schemas.microsoft.com/office/drawing/2014/main" id="{FB779DEC-F347-46A8-85D8-EC66CB5BF4B5}"/>
              </a:ext>
            </a:extLst>
          </p:cNvPr>
          <p:cNvSpPr>
            <a:spLocks/>
          </p:cNvSpPr>
          <p:nvPr/>
        </p:nvSpPr>
        <p:spPr bwMode="auto">
          <a:xfrm>
            <a:off x="4645025" y="2212975"/>
            <a:ext cx="765175" cy="539750"/>
          </a:xfrm>
          <a:custGeom>
            <a:avLst/>
            <a:gdLst>
              <a:gd name="T0" fmla="*/ 645160000 w 482"/>
              <a:gd name="T1" fmla="*/ 70564375 h 340"/>
              <a:gd name="T2" fmla="*/ 214214075 w 482"/>
              <a:gd name="T3" fmla="*/ 0 h 340"/>
              <a:gd name="T4" fmla="*/ 0 w 482"/>
              <a:gd name="T5" fmla="*/ 214214075 h 340"/>
              <a:gd name="T6" fmla="*/ 0 w 482"/>
              <a:gd name="T7" fmla="*/ 498990938 h 340"/>
              <a:gd name="T8" fmla="*/ 501511888 w 482"/>
              <a:gd name="T9" fmla="*/ 783769388 h 340"/>
              <a:gd name="T10" fmla="*/ 645160000 w 482"/>
              <a:gd name="T11" fmla="*/ 642640638 h 340"/>
              <a:gd name="T12" fmla="*/ 1000502825 w 482"/>
              <a:gd name="T13" fmla="*/ 713205013 h 340"/>
              <a:gd name="T14" fmla="*/ 1000502825 w 482"/>
              <a:gd name="T15" fmla="*/ 783769388 h 340"/>
              <a:gd name="T16" fmla="*/ 1073586563 w 482"/>
              <a:gd name="T17" fmla="*/ 856853125 h 340"/>
              <a:gd name="T18" fmla="*/ 1214715313 w 482"/>
              <a:gd name="T19" fmla="*/ 856853125 h 340"/>
              <a:gd name="T20" fmla="*/ 929938450 w 482"/>
              <a:gd name="T21" fmla="*/ 498990938 h 340"/>
              <a:gd name="T22" fmla="*/ 922377188 w 482"/>
              <a:gd name="T23" fmla="*/ 345262200 h 340"/>
              <a:gd name="T24" fmla="*/ 786288750 w 482"/>
              <a:gd name="T25" fmla="*/ 141128750 h 340"/>
              <a:gd name="T26" fmla="*/ 715724375 w 482"/>
              <a:gd name="T27" fmla="*/ 141128750 h 340"/>
              <a:gd name="T28" fmla="*/ 645160000 w 482"/>
              <a:gd name="T29" fmla="*/ 70564375 h 34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82" h="340">
                <a:moveTo>
                  <a:pt x="256" y="28"/>
                </a:moveTo>
                <a:lnTo>
                  <a:pt x="85" y="0"/>
                </a:lnTo>
                <a:lnTo>
                  <a:pt x="0" y="85"/>
                </a:lnTo>
                <a:lnTo>
                  <a:pt x="0" y="198"/>
                </a:lnTo>
                <a:lnTo>
                  <a:pt x="199" y="311"/>
                </a:lnTo>
                <a:lnTo>
                  <a:pt x="256" y="255"/>
                </a:lnTo>
                <a:lnTo>
                  <a:pt x="397" y="283"/>
                </a:lnTo>
                <a:lnTo>
                  <a:pt x="397" y="311"/>
                </a:lnTo>
                <a:lnTo>
                  <a:pt x="426" y="340"/>
                </a:lnTo>
                <a:lnTo>
                  <a:pt x="482" y="340"/>
                </a:lnTo>
                <a:lnTo>
                  <a:pt x="369" y="198"/>
                </a:lnTo>
                <a:lnTo>
                  <a:pt x="366" y="137"/>
                </a:lnTo>
                <a:lnTo>
                  <a:pt x="312" y="56"/>
                </a:lnTo>
                <a:lnTo>
                  <a:pt x="284" y="56"/>
                </a:lnTo>
                <a:lnTo>
                  <a:pt x="256" y="28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4391" name="Group 772">
            <a:extLst>
              <a:ext uri="{FF2B5EF4-FFF2-40B4-BE49-F238E27FC236}">
                <a16:creationId xmlns:a16="http://schemas.microsoft.com/office/drawing/2014/main" id="{C98F3D0F-6B65-4800-AA40-B045E9C81EBA}"/>
              </a:ext>
            </a:extLst>
          </p:cNvPr>
          <p:cNvGrpSpPr>
            <a:grpSpLocks/>
          </p:cNvGrpSpPr>
          <p:nvPr/>
        </p:nvGrpSpPr>
        <p:grpSpPr bwMode="auto">
          <a:xfrm>
            <a:off x="2079625" y="2887663"/>
            <a:ext cx="541338" cy="179387"/>
            <a:chOff x="1310" y="2684"/>
            <a:chExt cx="341" cy="113"/>
          </a:xfrm>
        </p:grpSpPr>
        <p:sp>
          <p:nvSpPr>
            <p:cNvPr id="14573" name="WordArt 773">
              <a:extLst>
                <a:ext uri="{FF2B5EF4-FFF2-40B4-BE49-F238E27FC236}">
                  <a16:creationId xmlns:a16="http://schemas.microsoft.com/office/drawing/2014/main" id="{DE40E953-435D-443E-9439-0C3AF9BADB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0" y="2684"/>
              <a:ext cx="341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檜原村</a:t>
              </a:r>
            </a:p>
          </p:txBody>
        </p:sp>
        <p:sp>
          <p:nvSpPr>
            <p:cNvPr id="14574" name="WordArt 774">
              <a:extLst>
                <a:ext uri="{FF2B5EF4-FFF2-40B4-BE49-F238E27FC236}">
                  <a16:creationId xmlns:a16="http://schemas.microsoft.com/office/drawing/2014/main" id="{C5D2A366-311D-4D32-B582-B3078A1715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0" y="2684"/>
              <a:ext cx="341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檜原村</a:t>
              </a:r>
            </a:p>
          </p:txBody>
        </p:sp>
      </p:grpSp>
      <p:grpSp>
        <p:nvGrpSpPr>
          <p:cNvPr id="14392" name="Group 775">
            <a:extLst>
              <a:ext uri="{FF2B5EF4-FFF2-40B4-BE49-F238E27FC236}">
                <a16:creationId xmlns:a16="http://schemas.microsoft.com/office/drawing/2014/main" id="{F523B134-614F-4E00-B0DA-1A14C1870A33}"/>
              </a:ext>
            </a:extLst>
          </p:cNvPr>
          <p:cNvGrpSpPr>
            <a:grpSpLocks/>
          </p:cNvGrpSpPr>
          <p:nvPr/>
        </p:nvGrpSpPr>
        <p:grpSpPr bwMode="auto">
          <a:xfrm>
            <a:off x="1179513" y="1447800"/>
            <a:ext cx="539750" cy="179388"/>
            <a:chOff x="743" y="1777"/>
            <a:chExt cx="340" cy="113"/>
          </a:xfrm>
        </p:grpSpPr>
        <p:sp>
          <p:nvSpPr>
            <p:cNvPr id="14571" name="WordArt 776">
              <a:extLst>
                <a:ext uri="{FF2B5EF4-FFF2-40B4-BE49-F238E27FC236}">
                  <a16:creationId xmlns:a16="http://schemas.microsoft.com/office/drawing/2014/main" id="{399AE0B4-32DD-4A8C-A47F-595C8F54DB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3" y="1777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奥多磨町</a:t>
              </a:r>
            </a:p>
          </p:txBody>
        </p:sp>
        <p:sp>
          <p:nvSpPr>
            <p:cNvPr id="14572" name="WordArt 777">
              <a:extLst>
                <a:ext uri="{FF2B5EF4-FFF2-40B4-BE49-F238E27FC236}">
                  <a16:creationId xmlns:a16="http://schemas.microsoft.com/office/drawing/2014/main" id="{5C041A87-069F-4199-BC8E-9C89D7E67B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3" y="1777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奥多磨町</a:t>
              </a:r>
            </a:p>
          </p:txBody>
        </p:sp>
      </p:grpSp>
      <p:grpSp>
        <p:nvGrpSpPr>
          <p:cNvPr id="14393" name="Group 778">
            <a:extLst>
              <a:ext uri="{FF2B5EF4-FFF2-40B4-BE49-F238E27FC236}">
                <a16:creationId xmlns:a16="http://schemas.microsoft.com/office/drawing/2014/main" id="{7F1D7BF2-D3EE-4907-9A40-72D1C4012780}"/>
              </a:ext>
            </a:extLst>
          </p:cNvPr>
          <p:cNvGrpSpPr>
            <a:grpSpLocks/>
          </p:cNvGrpSpPr>
          <p:nvPr/>
        </p:nvGrpSpPr>
        <p:grpSpPr bwMode="auto">
          <a:xfrm>
            <a:off x="11710988" y="3427413"/>
            <a:ext cx="539750" cy="179387"/>
            <a:chOff x="7377" y="3024"/>
            <a:chExt cx="340" cy="113"/>
          </a:xfrm>
        </p:grpSpPr>
        <p:sp>
          <p:nvSpPr>
            <p:cNvPr id="14569" name="WordArt 779">
              <a:extLst>
                <a:ext uri="{FF2B5EF4-FFF2-40B4-BE49-F238E27FC236}">
                  <a16:creationId xmlns:a16="http://schemas.microsoft.com/office/drawing/2014/main" id="{2686DA79-4E34-4945-93F4-38B5F83EBB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302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江戸川区</a:t>
              </a:r>
            </a:p>
          </p:txBody>
        </p:sp>
        <p:sp>
          <p:nvSpPr>
            <p:cNvPr id="14570" name="WordArt 780">
              <a:extLst>
                <a:ext uri="{FF2B5EF4-FFF2-40B4-BE49-F238E27FC236}">
                  <a16:creationId xmlns:a16="http://schemas.microsoft.com/office/drawing/2014/main" id="{13A2EC76-BE7A-4D4D-B98B-F9D7D20E1D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302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江戸川区</a:t>
              </a:r>
            </a:p>
          </p:txBody>
        </p:sp>
      </p:grpSp>
      <p:grpSp>
        <p:nvGrpSpPr>
          <p:cNvPr id="14394" name="Group 781">
            <a:extLst>
              <a:ext uri="{FF2B5EF4-FFF2-40B4-BE49-F238E27FC236}">
                <a16:creationId xmlns:a16="http://schemas.microsoft.com/office/drawing/2014/main" id="{D33DC1F8-0730-41C8-9318-4DA6C4C42B7B}"/>
              </a:ext>
            </a:extLst>
          </p:cNvPr>
          <p:cNvGrpSpPr>
            <a:grpSpLocks/>
          </p:cNvGrpSpPr>
          <p:nvPr/>
        </p:nvGrpSpPr>
        <p:grpSpPr bwMode="auto">
          <a:xfrm>
            <a:off x="11531600" y="2527300"/>
            <a:ext cx="360363" cy="179388"/>
            <a:chOff x="7264" y="2457"/>
            <a:chExt cx="227" cy="113"/>
          </a:xfrm>
        </p:grpSpPr>
        <p:sp>
          <p:nvSpPr>
            <p:cNvPr id="14567" name="WordArt 782">
              <a:extLst>
                <a:ext uri="{FF2B5EF4-FFF2-40B4-BE49-F238E27FC236}">
                  <a16:creationId xmlns:a16="http://schemas.microsoft.com/office/drawing/2014/main" id="{F85653C8-8FB1-4385-9380-9A43194DD8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45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葛飾区</a:t>
              </a:r>
            </a:p>
          </p:txBody>
        </p:sp>
        <p:sp>
          <p:nvSpPr>
            <p:cNvPr id="14568" name="WordArt 783">
              <a:extLst>
                <a:ext uri="{FF2B5EF4-FFF2-40B4-BE49-F238E27FC236}">
                  <a16:creationId xmlns:a16="http://schemas.microsoft.com/office/drawing/2014/main" id="{E5FA92AF-B2C7-42BD-9E5D-2EC8202199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45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葛飾区</a:t>
              </a:r>
            </a:p>
          </p:txBody>
        </p:sp>
      </p:grpSp>
      <p:grpSp>
        <p:nvGrpSpPr>
          <p:cNvPr id="14395" name="Group 784">
            <a:extLst>
              <a:ext uri="{FF2B5EF4-FFF2-40B4-BE49-F238E27FC236}">
                <a16:creationId xmlns:a16="http://schemas.microsoft.com/office/drawing/2014/main" id="{F555E105-5785-4842-886E-E514207F7D9E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3967163"/>
            <a:ext cx="539750" cy="179387"/>
            <a:chOff x="2785" y="3364"/>
            <a:chExt cx="340" cy="113"/>
          </a:xfrm>
        </p:grpSpPr>
        <p:sp>
          <p:nvSpPr>
            <p:cNvPr id="14565" name="WordArt 785">
              <a:extLst>
                <a:ext uri="{FF2B5EF4-FFF2-40B4-BE49-F238E27FC236}">
                  <a16:creationId xmlns:a16="http://schemas.microsoft.com/office/drawing/2014/main" id="{16D74C4F-24FF-47CF-A6EA-D2A26EAAD1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5" y="336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八王子市</a:t>
              </a:r>
            </a:p>
          </p:txBody>
        </p:sp>
        <p:sp>
          <p:nvSpPr>
            <p:cNvPr id="14566" name="WordArt 786">
              <a:extLst>
                <a:ext uri="{FF2B5EF4-FFF2-40B4-BE49-F238E27FC236}">
                  <a16:creationId xmlns:a16="http://schemas.microsoft.com/office/drawing/2014/main" id="{9A9D44B2-D08B-4308-BA00-C3A663C9AC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5" y="336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八王子市</a:t>
              </a:r>
            </a:p>
          </p:txBody>
        </p:sp>
      </p:grpSp>
      <p:grpSp>
        <p:nvGrpSpPr>
          <p:cNvPr id="14396" name="Group 787">
            <a:extLst>
              <a:ext uri="{FF2B5EF4-FFF2-40B4-BE49-F238E27FC236}">
                <a16:creationId xmlns:a16="http://schemas.microsoft.com/office/drawing/2014/main" id="{B544B294-F798-4255-A260-0CB39ED3C7AC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2347913"/>
            <a:ext cx="539750" cy="179387"/>
            <a:chOff x="2218" y="2344"/>
            <a:chExt cx="340" cy="113"/>
          </a:xfrm>
        </p:grpSpPr>
        <p:sp>
          <p:nvSpPr>
            <p:cNvPr id="14563" name="WordArt 788">
              <a:extLst>
                <a:ext uri="{FF2B5EF4-FFF2-40B4-BE49-F238E27FC236}">
                  <a16:creationId xmlns:a16="http://schemas.microsoft.com/office/drawing/2014/main" id="{FB9F437D-21E3-4A76-BBF4-FA06331A6A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8" y="234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日の出町</a:t>
              </a:r>
            </a:p>
          </p:txBody>
        </p:sp>
        <p:sp>
          <p:nvSpPr>
            <p:cNvPr id="14564" name="WordArt 789">
              <a:extLst>
                <a:ext uri="{FF2B5EF4-FFF2-40B4-BE49-F238E27FC236}">
                  <a16:creationId xmlns:a16="http://schemas.microsoft.com/office/drawing/2014/main" id="{339E50DF-6ED8-475E-ACE6-F473B655B2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8" y="234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日の出町</a:t>
              </a:r>
            </a:p>
          </p:txBody>
        </p:sp>
      </p:grpSp>
      <p:grpSp>
        <p:nvGrpSpPr>
          <p:cNvPr id="14397" name="Group 790">
            <a:extLst>
              <a:ext uri="{FF2B5EF4-FFF2-40B4-BE49-F238E27FC236}">
                <a16:creationId xmlns:a16="http://schemas.microsoft.com/office/drawing/2014/main" id="{C8FCAE4B-0F86-4465-8C17-57125CAAC892}"/>
              </a:ext>
            </a:extLst>
          </p:cNvPr>
          <p:cNvGrpSpPr>
            <a:grpSpLocks/>
          </p:cNvGrpSpPr>
          <p:nvPr/>
        </p:nvGrpSpPr>
        <p:grpSpPr bwMode="auto">
          <a:xfrm>
            <a:off x="3609975" y="2887663"/>
            <a:ext cx="720725" cy="179387"/>
            <a:chOff x="2274" y="2684"/>
            <a:chExt cx="454" cy="113"/>
          </a:xfrm>
        </p:grpSpPr>
        <p:sp>
          <p:nvSpPr>
            <p:cNvPr id="14561" name="WordArt 791">
              <a:extLst>
                <a:ext uri="{FF2B5EF4-FFF2-40B4-BE49-F238E27FC236}">
                  <a16:creationId xmlns:a16="http://schemas.microsoft.com/office/drawing/2014/main" id="{0A28DC7B-B67A-41AF-9EB6-21F669F195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74" y="2684"/>
              <a:ext cx="454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あきる野市</a:t>
              </a:r>
            </a:p>
          </p:txBody>
        </p:sp>
        <p:sp>
          <p:nvSpPr>
            <p:cNvPr id="14562" name="WordArt 792">
              <a:extLst>
                <a:ext uri="{FF2B5EF4-FFF2-40B4-BE49-F238E27FC236}">
                  <a16:creationId xmlns:a16="http://schemas.microsoft.com/office/drawing/2014/main" id="{D42D624D-5325-4A5C-961C-DE4B2E0252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74" y="2684"/>
              <a:ext cx="454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あきる野市</a:t>
              </a:r>
            </a:p>
          </p:txBody>
        </p:sp>
      </p:grpSp>
      <p:grpSp>
        <p:nvGrpSpPr>
          <p:cNvPr id="14398" name="Group 793">
            <a:extLst>
              <a:ext uri="{FF2B5EF4-FFF2-40B4-BE49-F238E27FC236}">
                <a16:creationId xmlns:a16="http://schemas.microsoft.com/office/drawing/2014/main" id="{655AF2E5-50A2-4A6F-96D4-F20A62A46321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1627188"/>
            <a:ext cx="360363" cy="179387"/>
            <a:chOff x="2444" y="1890"/>
            <a:chExt cx="227" cy="113"/>
          </a:xfrm>
        </p:grpSpPr>
        <p:sp>
          <p:nvSpPr>
            <p:cNvPr id="14559" name="WordArt 794">
              <a:extLst>
                <a:ext uri="{FF2B5EF4-FFF2-40B4-BE49-F238E27FC236}">
                  <a16:creationId xmlns:a16="http://schemas.microsoft.com/office/drawing/2014/main" id="{13B16380-9B84-47A4-8CCA-E281EFA3B8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4" y="189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青梅市</a:t>
              </a:r>
            </a:p>
          </p:txBody>
        </p:sp>
        <p:sp>
          <p:nvSpPr>
            <p:cNvPr id="14560" name="WordArt 795">
              <a:extLst>
                <a:ext uri="{FF2B5EF4-FFF2-40B4-BE49-F238E27FC236}">
                  <a16:creationId xmlns:a16="http://schemas.microsoft.com/office/drawing/2014/main" id="{3589C3DA-5120-46C5-82FA-0B72BF3486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4" y="189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青梅市</a:t>
              </a:r>
            </a:p>
          </p:txBody>
        </p:sp>
      </p:grpSp>
      <p:grpSp>
        <p:nvGrpSpPr>
          <p:cNvPr id="14399" name="Group 796">
            <a:extLst>
              <a:ext uri="{FF2B5EF4-FFF2-40B4-BE49-F238E27FC236}">
                <a16:creationId xmlns:a16="http://schemas.microsoft.com/office/drawing/2014/main" id="{A433A825-3620-4B32-BBE2-DC5BDD0E0A14}"/>
              </a:ext>
            </a:extLst>
          </p:cNvPr>
          <p:cNvGrpSpPr>
            <a:grpSpLocks/>
          </p:cNvGrpSpPr>
          <p:nvPr/>
        </p:nvGrpSpPr>
        <p:grpSpPr bwMode="auto">
          <a:xfrm>
            <a:off x="6310313" y="5227638"/>
            <a:ext cx="360362" cy="179387"/>
            <a:chOff x="3975" y="4158"/>
            <a:chExt cx="227" cy="113"/>
          </a:xfrm>
        </p:grpSpPr>
        <p:sp>
          <p:nvSpPr>
            <p:cNvPr id="14557" name="WordArt 797">
              <a:extLst>
                <a:ext uri="{FF2B5EF4-FFF2-40B4-BE49-F238E27FC236}">
                  <a16:creationId xmlns:a16="http://schemas.microsoft.com/office/drawing/2014/main" id="{0D1BC1DA-37B8-4054-A3AD-51F22CFB4C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415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町田市</a:t>
              </a:r>
            </a:p>
          </p:txBody>
        </p:sp>
        <p:sp>
          <p:nvSpPr>
            <p:cNvPr id="14558" name="WordArt 798">
              <a:extLst>
                <a:ext uri="{FF2B5EF4-FFF2-40B4-BE49-F238E27FC236}">
                  <a16:creationId xmlns:a16="http://schemas.microsoft.com/office/drawing/2014/main" id="{A7C9A45E-7050-4B27-AC12-66D5E92C3D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415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町田市</a:t>
              </a:r>
            </a:p>
          </p:txBody>
        </p:sp>
      </p:grpSp>
      <p:grpSp>
        <p:nvGrpSpPr>
          <p:cNvPr id="14400" name="Group 799">
            <a:extLst>
              <a:ext uri="{FF2B5EF4-FFF2-40B4-BE49-F238E27FC236}">
                <a16:creationId xmlns:a16="http://schemas.microsoft.com/office/drawing/2014/main" id="{AFEB4A2D-5C1E-4C7E-B453-536572469892}"/>
              </a:ext>
            </a:extLst>
          </p:cNvPr>
          <p:cNvGrpSpPr>
            <a:grpSpLocks/>
          </p:cNvGrpSpPr>
          <p:nvPr/>
        </p:nvGrpSpPr>
        <p:grpSpPr bwMode="auto">
          <a:xfrm>
            <a:off x="9821863" y="5407025"/>
            <a:ext cx="360362" cy="179388"/>
            <a:chOff x="6187" y="4271"/>
            <a:chExt cx="227" cy="113"/>
          </a:xfrm>
        </p:grpSpPr>
        <p:sp>
          <p:nvSpPr>
            <p:cNvPr id="14555" name="WordArt 800">
              <a:extLst>
                <a:ext uri="{FF2B5EF4-FFF2-40B4-BE49-F238E27FC236}">
                  <a16:creationId xmlns:a16="http://schemas.microsoft.com/office/drawing/2014/main" id="{0200E1B4-76FD-4A7D-B1BC-937B71350F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427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大田区</a:t>
              </a:r>
            </a:p>
          </p:txBody>
        </p:sp>
        <p:sp>
          <p:nvSpPr>
            <p:cNvPr id="14556" name="WordArt 801">
              <a:extLst>
                <a:ext uri="{FF2B5EF4-FFF2-40B4-BE49-F238E27FC236}">
                  <a16:creationId xmlns:a16="http://schemas.microsoft.com/office/drawing/2014/main" id="{3FED6B0B-8D5F-43E6-8377-F412D0F570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427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大田区</a:t>
              </a:r>
            </a:p>
          </p:txBody>
        </p:sp>
      </p:grpSp>
      <p:grpSp>
        <p:nvGrpSpPr>
          <p:cNvPr id="14401" name="Group 802">
            <a:extLst>
              <a:ext uri="{FF2B5EF4-FFF2-40B4-BE49-F238E27FC236}">
                <a16:creationId xmlns:a16="http://schemas.microsoft.com/office/drawing/2014/main" id="{23B2AAA7-AD12-4414-9EC4-9503DEE78A01}"/>
              </a:ext>
            </a:extLst>
          </p:cNvPr>
          <p:cNvGrpSpPr>
            <a:grpSpLocks/>
          </p:cNvGrpSpPr>
          <p:nvPr/>
        </p:nvGrpSpPr>
        <p:grpSpPr bwMode="auto">
          <a:xfrm>
            <a:off x="5230813" y="2166938"/>
            <a:ext cx="360362" cy="179387"/>
            <a:chOff x="3295" y="2230"/>
            <a:chExt cx="227" cy="113"/>
          </a:xfrm>
        </p:grpSpPr>
        <p:sp>
          <p:nvSpPr>
            <p:cNvPr id="14553" name="WordArt 803">
              <a:extLst>
                <a:ext uri="{FF2B5EF4-FFF2-40B4-BE49-F238E27FC236}">
                  <a16:creationId xmlns:a16="http://schemas.microsoft.com/office/drawing/2014/main" id="{211A2092-0797-4C45-ABE6-D61AD53340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223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瑞穂町</a:t>
              </a:r>
            </a:p>
          </p:txBody>
        </p:sp>
        <p:sp>
          <p:nvSpPr>
            <p:cNvPr id="14554" name="WordArt 804">
              <a:extLst>
                <a:ext uri="{FF2B5EF4-FFF2-40B4-BE49-F238E27FC236}">
                  <a16:creationId xmlns:a16="http://schemas.microsoft.com/office/drawing/2014/main" id="{617E764F-4E9B-4386-A828-3E930A6575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223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瑞穂町</a:t>
              </a:r>
            </a:p>
          </p:txBody>
        </p:sp>
      </p:grpSp>
      <p:grpSp>
        <p:nvGrpSpPr>
          <p:cNvPr id="14402" name="Group 805">
            <a:extLst>
              <a:ext uri="{FF2B5EF4-FFF2-40B4-BE49-F238E27FC236}">
                <a16:creationId xmlns:a16="http://schemas.microsoft.com/office/drawing/2014/main" id="{55064C86-C167-4AA8-971F-07865A19F187}"/>
              </a:ext>
            </a:extLst>
          </p:cNvPr>
          <p:cNvGrpSpPr>
            <a:grpSpLocks/>
          </p:cNvGrpSpPr>
          <p:nvPr/>
        </p:nvGrpSpPr>
        <p:grpSpPr bwMode="auto">
          <a:xfrm>
            <a:off x="10810875" y="2166938"/>
            <a:ext cx="360363" cy="179387"/>
            <a:chOff x="6810" y="2230"/>
            <a:chExt cx="227" cy="113"/>
          </a:xfrm>
        </p:grpSpPr>
        <p:sp>
          <p:nvSpPr>
            <p:cNvPr id="14551" name="WordArt 806">
              <a:extLst>
                <a:ext uri="{FF2B5EF4-FFF2-40B4-BE49-F238E27FC236}">
                  <a16:creationId xmlns:a16="http://schemas.microsoft.com/office/drawing/2014/main" id="{46954DC3-D7EA-4E7E-8153-1B31CF0DE0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10" y="223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足立区</a:t>
              </a:r>
            </a:p>
          </p:txBody>
        </p:sp>
        <p:sp>
          <p:nvSpPr>
            <p:cNvPr id="14552" name="WordArt 807">
              <a:extLst>
                <a:ext uri="{FF2B5EF4-FFF2-40B4-BE49-F238E27FC236}">
                  <a16:creationId xmlns:a16="http://schemas.microsoft.com/office/drawing/2014/main" id="{877772F8-2F29-43A7-A943-1BEE0CE2B2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10" y="223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足立区</a:t>
              </a:r>
            </a:p>
          </p:txBody>
        </p:sp>
      </p:grpSp>
      <p:grpSp>
        <p:nvGrpSpPr>
          <p:cNvPr id="14403" name="Group 808">
            <a:extLst>
              <a:ext uri="{FF2B5EF4-FFF2-40B4-BE49-F238E27FC236}">
                <a16:creationId xmlns:a16="http://schemas.microsoft.com/office/drawing/2014/main" id="{49B68FE1-9F85-4324-B6A3-E7F72CFE9D9B}"/>
              </a:ext>
            </a:extLst>
          </p:cNvPr>
          <p:cNvGrpSpPr>
            <a:grpSpLocks/>
          </p:cNvGrpSpPr>
          <p:nvPr/>
        </p:nvGrpSpPr>
        <p:grpSpPr bwMode="auto">
          <a:xfrm>
            <a:off x="11171238" y="3157538"/>
            <a:ext cx="360362" cy="179387"/>
            <a:chOff x="7037" y="2854"/>
            <a:chExt cx="227" cy="113"/>
          </a:xfrm>
        </p:grpSpPr>
        <p:sp>
          <p:nvSpPr>
            <p:cNvPr id="14549" name="WordArt 809">
              <a:extLst>
                <a:ext uri="{FF2B5EF4-FFF2-40B4-BE49-F238E27FC236}">
                  <a16:creationId xmlns:a16="http://schemas.microsoft.com/office/drawing/2014/main" id="{E0FB70B3-42F2-4DB2-8390-0B94998691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37" y="285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墨田区</a:t>
              </a:r>
            </a:p>
          </p:txBody>
        </p:sp>
        <p:sp>
          <p:nvSpPr>
            <p:cNvPr id="14550" name="WordArt 810">
              <a:extLst>
                <a:ext uri="{FF2B5EF4-FFF2-40B4-BE49-F238E27FC236}">
                  <a16:creationId xmlns:a16="http://schemas.microsoft.com/office/drawing/2014/main" id="{39D62F49-F932-4A4C-AD91-8DAABAC71C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37" y="285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墨田区</a:t>
              </a:r>
            </a:p>
          </p:txBody>
        </p:sp>
      </p:grpSp>
      <p:grpSp>
        <p:nvGrpSpPr>
          <p:cNvPr id="14404" name="Group 811">
            <a:extLst>
              <a:ext uri="{FF2B5EF4-FFF2-40B4-BE49-F238E27FC236}">
                <a16:creationId xmlns:a16="http://schemas.microsoft.com/office/drawing/2014/main" id="{4424C26D-ED79-4E74-B302-79EB4DD2E079}"/>
              </a:ext>
            </a:extLst>
          </p:cNvPr>
          <p:cNvGrpSpPr>
            <a:grpSpLocks/>
          </p:cNvGrpSpPr>
          <p:nvPr/>
        </p:nvGrpSpPr>
        <p:grpSpPr bwMode="auto">
          <a:xfrm>
            <a:off x="10091738" y="4867275"/>
            <a:ext cx="360362" cy="179388"/>
            <a:chOff x="6357" y="3931"/>
            <a:chExt cx="227" cy="113"/>
          </a:xfrm>
        </p:grpSpPr>
        <p:sp>
          <p:nvSpPr>
            <p:cNvPr id="14547" name="WordArt 812">
              <a:extLst>
                <a:ext uri="{FF2B5EF4-FFF2-40B4-BE49-F238E27FC236}">
                  <a16:creationId xmlns:a16="http://schemas.microsoft.com/office/drawing/2014/main" id="{1BBBF6E5-2FBC-408D-A49F-458AF664A1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93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品川区</a:t>
              </a:r>
            </a:p>
          </p:txBody>
        </p:sp>
        <p:sp>
          <p:nvSpPr>
            <p:cNvPr id="14548" name="WordArt 813">
              <a:extLst>
                <a:ext uri="{FF2B5EF4-FFF2-40B4-BE49-F238E27FC236}">
                  <a16:creationId xmlns:a16="http://schemas.microsoft.com/office/drawing/2014/main" id="{7BDECC0A-BEB9-4AE2-ABE3-94621B4CA5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93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品川区</a:t>
              </a:r>
            </a:p>
          </p:txBody>
        </p:sp>
      </p:grpSp>
      <p:grpSp>
        <p:nvGrpSpPr>
          <p:cNvPr id="14405" name="Group 814">
            <a:extLst>
              <a:ext uri="{FF2B5EF4-FFF2-40B4-BE49-F238E27FC236}">
                <a16:creationId xmlns:a16="http://schemas.microsoft.com/office/drawing/2014/main" id="{2F108634-0157-413E-B533-BFED3800D18B}"/>
              </a:ext>
            </a:extLst>
          </p:cNvPr>
          <p:cNvGrpSpPr>
            <a:grpSpLocks/>
          </p:cNvGrpSpPr>
          <p:nvPr/>
        </p:nvGrpSpPr>
        <p:grpSpPr bwMode="auto">
          <a:xfrm>
            <a:off x="11080750" y="3787775"/>
            <a:ext cx="360363" cy="179388"/>
            <a:chOff x="6980" y="3251"/>
            <a:chExt cx="227" cy="113"/>
          </a:xfrm>
        </p:grpSpPr>
        <p:sp>
          <p:nvSpPr>
            <p:cNvPr id="14545" name="WordArt 815">
              <a:extLst>
                <a:ext uri="{FF2B5EF4-FFF2-40B4-BE49-F238E27FC236}">
                  <a16:creationId xmlns:a16="http://schemas.microsoft.com/office/drawing/2014/main" id="{C2015242-E75D-4120-89CD-2383B7D04C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80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江東区</a:t>
              </a:r>
            </a:p>
          </p:txBody>
        </p:sp>
        <p:sp>
          <p:nvSpPr>
            <p:cNvPr id="14546" name="WordArt 816">
              <a:extLst>
                <a:ext uri="{FF2B5EF4-FFF2-40B4-BE49-F238E27FC236}">
                  <a16:creationId xmlns:a16="http://schemas.microsoft.com/office/drawing/2014/main" id="{FE64F52E-861D-408A-ACA2-5AA49D43FF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80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江東区</a:t>
              </a:r>
            </a:p>
          </p:txBody>
        </p:sp>
      </p:grpSp>
      <p:grpSp>
        <p:nvGrpSpPr>
          <p:cNvPr id="14406" name="Group 817">
            <a:extLst>
              <a:ext uri="{FF2B5EF4-FFF2-40B4-BE49-F238E27FC236}">
                <a16:creationId xmlns:a16="http://schemas.microsoft.com/office/drawing/2014/main" id="{E96F856B-1D83-4A17-A1F9-452B905AA49E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3248025"/>
            <a:ext cx="360363" cy="179388"/>
            <a:chOff x="3352" y="2911"/>
            <a:chExt cx="227" cy="113"/>
          </a:xfrm>
        </p:grpSpPr>
        <p:sp>
          <p:nvSpPr>
            <p:cNvPr id="14543" name="WordArt 818">
              <a:extLst>
                <a:ext uri="{FF2B5EF4-FFF2-40B4-BE49-F238E27FC236}">
                  <a16:creationId xmlns:a16="http://schemas.microsoft.com/office/drawing/2014/main" id="{9125351B-72C6-4BD8-B95E-93E963D8CA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52" y="291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昭島市</a:t>
              </a:r>
            </a:p>
          </p:txBody>
        </p:sp>
        <p:sp>
          <p:nvSpPr>
            <p:cNvPr id="14544" name="WordArt 819">
              <a:extLst>
                <a:ext uri="{FF2B5EF4-FFF2-40B4-BE49-F238E27FC236}">
                  <a16:creationId xmlns:a16="http://schemas.microsoft.com/office/drawing/2014/main" id="{FB12C11F-48AF-4F3C-A2B0-663DD376E0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52" y="291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昭島市</a:t>
              </a:r>
            </a:p>
          </p:txBody>
        </p:sp>
      </p:grpSp>
      <p:grpSp>
        <p:nvGrpSpPr>
          <p:cNvPr id="14407" name="Group 820">
            <a:extLst>
              <a:ext uri="{FF2B5EF4-FFF2-40B4-BE49-F238E27FC236}">
                <a16:creationId xmlns:a16="http://schemas.microsoft.com/office/drawing/2014/main" id="{D7762FAA-78F9-4F85-A49F-BDF07C489591}"/>
              </a:ext>
            </a:extLst>
          </p:cNvPr>
          <p:cNvGrpSpPr>
            <a:grpSpLocks/>
          </p:cNvGrpSpPr>
          <p:nvPr/>
        </p:nvGrpSpPr>
        <p:grpSpPr bwMode="auto">
          <a:xfrm>
            <a:off x="4960938" y="2706688"/>
            <a:ext cx="360362" cy="179387"/>
            <a:chOff x="3125" y="2570"/>
            <a:chExt cx="227" cy="113"/>
          </a:xfrm>
        </p:grpSpPr>
        <p:sp>
          <p:nvSpPr>
            <p:cNvPr id="14541" name="WordArt 821">
              <a:extLst>
                <a:ext uri="{FF2B5EF4-FFF2-40B4-BE49-F238E27FC236}">
                  <a16:creationId xmlns:a16="http://schemas.microsoft.com/office/drawing/2014/main" id="{E8766CB1-BBC4-4C5A-841E-C61875F3CB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5" y="257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福生市</a:t>
              </a:r>
            </a:p>
          </p:txBody>
        </p:sp>
        <p:sp>
          <p:nvSpPr>
            <p:cNvPr id="14542" name="WordArt 822">
              <a:extLst>
                <a:ext uri="{FF2B5EF4-FFF2-40B4-BE49-F238E27FC236}">
                  <a16:creationId xmlns:a16="http://schemas.microsoft.com/office/drawing/2014/main" id="{30CFE968-F21D-41E3-B56B-590C59C4C8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5" y="257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福生市</a:t>
              </a:r>
            </a:p>
          </p:txBody>
        </p:sp>
      </p:grpSp>
      <p:grpSp>
        <p:nvGrpSpPr>
          <p:cNvPr id="14408" name="Group 823">
            <a:extLst>
              <a:ext uri="{FF2B5EF4-FFF2-40B4-BE49-F238E27FC236}">
                <a16:creationId xmlns:a16="http://schemas.microsoft.com/office/drawing/2014/main" id="{AFC6251C-7F39-4F4E-B1D9-BFC4B0596322}"/>
              </a:ext>
            </a:extLst>
          </p:cNvPr>
          <p:cNvGrpSpPr>
            <a:grpSpLocks/>
          </p:cNvGrpSpPr>
          <p:nvPr/>
        </p:nvGrpSpPr>
        <p:grpSpPr bwMode="auto">
          <a:xfrm>
            <a:off x="4779963" y="2347913"/>
            <a:ext cx="360362" cy="179387"/>
            <a:chOff x="3011" y="2344"/>
            <a:chExt cx="227" cy="113"/>
          </a:xfrm>
        </p:grpSpPr>
        <p:sp>
          <p:nvSpPr>
            <p:cNvPr id="14539" name="WordArt 824">
              <a:extLst>
                <a:ext uri="{FF2B5EF4-FFF2-40B4-BE49-F238E27FC236}">
                  <a16:creationId xmlns:a16="http://schemas.microsoft.com/office/drawing/2014/main" id="{85B3C57F-131E-4DC3-A342-1F5DCCDE1F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1" y="234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羽村市</a:t>
              </a:r>
            </a:p>
          </p:txBody>
        </p:sp>
        <p:sp>
          <p:nvSpPr>
            <p:cNvPr id="14540" name="WordArt 825">
              <a:extLst>
                <a:ext uri="{FF2B5EF4-FFF2-40B4-BE49-F238E27FC236}">
                  <a16:creationId xmlns:a16="http://schemas.microsoft.com/office/drawing/2014/main" id="{27ED7EF5-7EF8-4E6E-85B8-C73490F581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1" y="234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羽村市</a:t>
              </a:r>
            </a:p>
          </p:txBody>
        </p:sp>
      </p:grpSp>
      <p:grpSp>
        <p:nvGrpSpPr>
          <p:cNvPr id="14409" name="Group 826">
            <a:extLst>
              <a:ext uri="{FF2B5EF4-FFF2-40B4-BE49-F238E27FC236}">
                <a16:creationId xmlns:a16="http://schemas.microsoft.com/office/drawing/2014/main" id="{D7C7BF18-2BD1-4D61-9FC3-491A9158260D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3967163"/>
            <a:ext cx="360363" cy="179387"/>
            <a:chOff x="3692" y="3364"/>
            <a:chExt cx="227" cy="113"/>
          </a:xfrm>
        </p:grpSpPr>
        <p:sp>
          <p:nvSpPr>
            <p:cNvPr id="14537" name="WordArt 827">
              <a:extLst>
                <a:ext uri="{FF2B5EF4-FFF2-40B4-BE49-F238E27FC236}">
                  <a16:creationId xmlns:a16="http://schemas.microsoft.com/office/drawing/2014/main" id="{7336BABB-53F9-4CC9-97F7-B8C42035CB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36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日野市</a:t>
              </a:r>
            </a:p>
          </p:txBody>
        </p:sp>
        <p:sp>
          <p:nvSpPr>
            <p:cNvPr id="14538" name="WordArt 828">
              <a:extLst>
                <a:ext uri="{FF2B5EF4-FFF2-40B4-BE49-F238E27FC236}">
                  <a16:creationId xmlns:a16="http://schemas.microsoft.com/office/drawing/2014/main" id="{6029EA56-2DB0-4FB1-BE23-3268E5D6F0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36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日野市</a:t>
              </a:r>
            </a:p>
          </p:txBody>
        </p:sp>
      </p:grpSp>
      <p:grpSp>
        <p:nvGrpSpPr>
          <p:cNvPr id="14410" name="Group 829">
            <a:extLst>
              <a:ext uri="{FF2B5EF4-FFF2-40B4-BE49-F238E27FC236}">
                <a16:creationId xmlns:a16="http://schemas.microsoft.com/office/drawing/2014/main" id="{2A83C38B-9992-4370-9842-17CBBE6F0824}"/>
              </a:ext>
            </a:extLst>
          </p:cNvPr>
          <p:cNvGrpSpPr>
            <a:grpSpLocks/>
          </p:cNvGrpSpPr>
          <p:nvPr/>
        </p:nvGrpSpPr>
        <p:grpSpPr bwMode="auto">
          <a:xfrm>
            <a:off x="6940550" y="4418013"/>
            <a:ext cx="360363" cy="179387"/>
            <a:chOff x="4372" y="3648"/>
            <a:chExt cx="227" cy="113"/>
          </a:xfrm>
        </p:grpSpPr>
        <p:sp>
          <p:nvSpPr>
            <p:cNvPr id="14535" name="WordArt 830">
              <a:extLst>
                <a:ext uri="{FF2B5EF4-FFF2-40B4-BE49-F238E27FC236}">
                  <a16:creationId xmlns:a16="http://schemas.microsoft.com/office/drawing/2014/main" id="{FCFD876C-51E4-48B4-A6BC-3E83FE8668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64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稲城市</a:t>
              </a:r>
            </a:p>
          </p:txBody>
        </p:sp>
        <p:sp>
          <p:nvSpPr>
            <p:cNvPr id="14536" name="WordArt 831">
              <a:extLst>
                <a:ext uri="{FF2B5EF4-FFF2-40B4-BE49-F238E27FC236}">
                  <a16:creationId xmlns:a16="http://schemas.microsoft.com/office/drawing/2014/main" id="{9943F96D-8048-4294-97A5-01AFE994E9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64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稲城市</a:t>
              </a:r>
            </a:p>
          </p:txBody>
        </p:sp>
      </p:grpSp>
      <p:grpSp>
        <p:nvGrpSpPr>
          <p:cNvPr id="14411" name="Group 832">
            <a:extLst>
              <a:ext uri="{FF2B5EF4-FFF2-40B4-BE49-F238E27FC236}">
                <a16:creationId xmlns:a16="http://schemas.microsoft.com/office/drawing/2014/main" id="{245CFD6C-7B09-480E-91CF-4C89A7E8AC83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4327525"/>
            <a:ext cx="360363" cy="179388"/>
            <a:chOff x="4032" y="3591"/>
            <a:chExt cx="227" cy="113"/>
          </a:xfrm>
        </p:grpSpPr>
        <p:sp>
          <p:nvSpPr>
            <p:cNvPr id="14533" name="WordArt 833">
              <a:extLst>
                <a:ext uri="{FF2B5EF4-FFF2-40B4-BE49-F238E27FC236}">
                  <a16:creationId xmlns:a16="http://schemas.microsoft.com/office/drawing/2014/main" id="{3451B574-1F7B-44BC-B519-11016C3249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59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多摩市</a:t>
              </a:r>
            </a:p>
          </p:txBody>
        </p:sp>
        <p:sp>
          <p:nvSpPr>
            <p:cNvPr id="14534" name="WordArt 834">
              <a:extLst>
                <a:ext uri="{FF2B5EF4-FFF2-40B4-BE49-F238E27FC236}">
                  <a16:creationId xmlns:a16="http://schemas.microsoft.com/office/drawing/2014/main" id="{687CDA86-4276-4E19-BD8A-3769EF86C4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59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多摩市</a:t>
              </a:r>
            </a:p>
          </p:txBody>
        </p:sp>
      </p:grpSp>
      <p:grpSp>
        <p:nvGrpSpPr>
          <p:cNvPr id="14412" name="Group 835">
            <a:extLst>
              <a:ext uri="{FF2B5EF4-FFF2-40B4-BE49-F238E27FC236}">
                <a16:creationId xmlns:a16="http://schemas.microsoft.com/office/drawing/2014/main" id="{00D4B926-2FBB-4A29-BFF2-3383EF4FF2FD}"/>
              </a:ext>
            </a:extLst>
          </p:cNvPr>
          <p:cNvGrpSpPr>
            <a:grpSpLocks/>
          </p:cNvGrpSpPr>
          <p:nvPr/>
        </p:nvGrpSpPr>
        <p:grpSpPr bwMode="auto">
          <a:xfrm>
            <a:off x="6040438" y="2527300"/>
            <a:ext cx="539750" cy="179388"/>
            <a:chOff x="3805" y="2457"/>
            <a:chExt cx="340" cy="113"/>
          </a:xfrm>
        </p:grpSpPr>
        <p:sp>
          <p:nvSpPr>
            <p:cNvPr id="14531" name="WordArt 836">
              <a:extLst>
                <a:ext uri="{FF2B5EF4-FFF2-40B4-BE49-F238E27FC236}">
                  <a16:creationId xmlns:a16="http://schemas.microsoft.com/office/drawing/2014/main" id="{591E4019-2C1C-48C0-AD2D-BDCA18DD29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5" y="2457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東大和市</a:t>
              </a:r>
            </a:p>
          </p:txBody>
        </p:sp>
        <p:sp>
          <p:nvSpPr>
            <p:cNvPr id="14532" name="WordArt 837">
              <a:extLst>
                <a:ext uri="{FF2B5EF4-FFF2-40B4-BE49-F238E27FC236}">
                  <a16:creationId xmlns:a16="http://schemas.microsoft.com/office/drawing/2014/main" id="{BAE3A4E5-1DA7-41EE-8892-C123D82165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5" y="2457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東大和市</a:t>
              </a:r>
            </a:p>
          </p:txBody>
        </p:sp>
      </p:grpSp>
      <p:grpSp>
        <p:nvGrpSpPr>
          <p:cNvPr id="14413" name="Group 838">
            <a:extLst>
              <a:ext uri="{FF2B5EF4-FFF2-40B4-BE49-F238E27FC236}">
                <a16:creationId xmlns:a16="http://schemas.microsoft.com/office/drawing/2014/main" id="{958DCA2A-7F57-44A8-ACDF-05BD975C13B4}"/>
              </a:ext>
            </a:extLst>
          </p:cNvPr>
          <p:cNvGrpSpPr>
            <a:grpSpLocks/>
          </p:cNvGrpSpPr>
          <p:nvPr/>
        </p:nvGrpSpPr>
        <p:grpSpPr bwMode="auto">
          <a:xfrm>
            <a:off x="7300913" y="2076450"/>
            <a:ext cx="360362" cy="179388"/>
            <a:chOff x="4599" y="2173"/>
            <a:chExt cx="227" cy="113"/>
          </a:xfrm>
        </p:grpSpPr>
        <p:sp>
          <p:nvSpPr>
            <p:cNvPr id="14529" name="WordArt 839">
              <a:extLst>
                <a:ext uri="{FF2B5EF4-FFF2-40B4-BE49-F238E27FC236}">
                  <a16:creationId xmlns:a16="http://schemas.microsoft.com/office/drawing/2014/main" id="{442769AE-39F9-4D8C-919E-54965F8851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9" y="2173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清瀬市</a:t>
              </a:r>
            </a:p>
          </p:txBody>
        </p:sp>
        <p:sp>
          <p:nvSpPr>
            <p:cNvPr id="14530" name="WordArt 840">
              <a:extLst>
                <a:ext uri="{FF2B5EF4-FFF2-40B4-BE49-F238E27FC236}">
                  <a16:creationId xmlns:a16="http://schemas.microsoft.com/office/drawing/2014/main" id="{40263CA5-9FF1-4805-BD6C-999DC637C0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9" y="2173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清瀬市</a:t>
              </a:r>
            </a:p>
          </p:txBody>
        </p:sp>
      </p:grpSp>
      <p:grpSp>
        <p:nvGrpSpPr>
          <p:cNvPr id="14414" name="Group 841">
            <a:extLst>
              <a:ext uri="{FF2B5EF4-FFF2-40B4-BE49-F238E27FC236}">
                <a16:creationId xmlns:a16="http://schemas.microsoft.com/office/drawing/2014/main" id="{C7CC7FDB-92AD-456E-97EB-2C3DADFEA51E}"/>
              </a:ext>
            </a:extLst>
          </p:cNvPr>
          <p:cNvGrpSpPr>
            <a:grpSpLocks/>
          </p:cNvGrpSpPr>
          <p:nvPr/>
        </p:nvGrpSpPr>
        <p:grpSpPr bwMode="auto">
          <a:xfrm>
            <a:off x="9280525" y="2166938"/>
            <a:ext cx="360363" cy="179387"/>
            <a:chOff x="5846" y="2230"/>
            <a:chExt cx="227" cy="113"/>
          </a:xfrm>
        </p:grpSpPr>
        <p:sp>
          <p:nvSpPr>
            <p:cNvPr id="14527" name="WordArt 842">
              <a:extLst>
                <a:ext uri="{FF2B5EF4-FFF2-40B4-BE49-F238E27FC236}">
                  <a16:creationId xmlns:a16="http://schemas.microsoft.com/office/drawing/2014/main" id="{B5157B26-DC70-4682-B347-ACE3ADAAFE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46" y="223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板橋区</a:t>
              </a:r>
            </a:p>
          </p:txBody>
        </p:sp>
        <p:sp>
          <p:nvSpPr>
            <p:cNvPr id="14528" name="WordArt 843">
              <a:extLst>
                <a:ext uri="{FF2B5EF4-FFF2-40B4-BE49-F238E27FC236}">
                  <a16:creationId xmlns:a16="http://schemas.microsoft.com/office/drawing/2014/main" id="{D43489D1-E344-4538-AF8F-795CC0C184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46" y="223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板橋区</a:t>
              </a:r>
            </a:p>
          </p:txBody>
        </p:sp>
      </p:grpSp>
      <p:grpSp>
        <p:nvGrpSpPr>
          <p:cNvPr id="14415" name="Group 844">
            <a:extLst>
              <a:ext uri="{FF2B5EF4-FFF2-40B4-BE49-F238E27FC236}">
                <a16:creationId xmlns:a16="http://schemas.microsoft.com/office/drawing/2014/main" id="{42DC0437-2C16-4493-AD9D-B1B07275C67A}"/>
              </a:ext>
            </a:extLst>
          </p:cNvPr>
          <p:cNvGrpSpPr>
            <a:grpSpLocks/>
          </p:cNvGrpSpPr>
          <p:nvPr/>
        </p:nvGrpSpPr>
        <p:grpSpPr bwMode="auto">
          <a:xfrm>
            <a:off x="9551988" y="4418013"/>
            <a:ext cx="360362" cy="179387"/>
            <a:chOff x="6017" y="3648"/>
            <a:chExt cx="227" cy="113"/>
          </a:xfrm>
        </p:grpSpPr>
        <p:sp>
          <p:nvSpPr>
            <p:cNvPr id="14525" name="WordArt 845">
              <a:extLst>
                <a:ext uri="{FF2B5EF4-FFF2-40B4-BE49-F238E27FC236}">
                  <a16:creationId xmlns:a16="http://schemas.microsoft.com/office/drawing/2014/main" id="{8F66F6CA-D1C6-4CEA-BAEB-1B0C29AC42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64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目黒区</a:t>
              </a:r>
            </a:p>
          </p:txBody>
        </p:sp>
        <p:sp>
          <p:nvSpPr>
            <p:cNvPr id="14526" name="WordArt 846">
              <a:extLst>
                <a:ext uri="{FF2B5EF4-FFF2-40B4-BE49-F238E27FC236}">
                  <a16:creationId xmlns:a16="http://schemas.microsoft.com/office/drawing/2014/main" id="{19E6125D-99F4-404C-8642-21A41D170D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64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目黒区</a:t>
              </a:r>
            </a:p>
          </p:txBody>
        </p:sp>
      </p:grpSp>
      <p:grpSp>
        <p:nvGrpSpPr>
          <p:cNvPr id="14416" name="Group 847">
            <a:extLst>
              <a:ext uri="{FF2B5EF4-FFF2-40B4-BE49-F238E27FC236}">
                <a16:creationId xmlns:a16="http://schemas.microsoft.com/office/drawing/2014/main" id="{E0AD30E7-9DF4-4E1C-A6A4-2FEF19ADD1CC}"/>
              </a:ext>
            </a:extLst>
          </p:cNvPr>
          <p:cNvGrpSpPr>
            <a:grpSpLocks/>
          </p:cNvGrpSpPr>
          <p:nvPr/>
        </p:nvGrpSpPr>
        <p:grpSpPr bwMode="auto">
          <a:xfrm>
            <a:off x="10631488" y="3787775"/>
            <a:ext cx="360362" cy="179388"/>
            <a:chOff x="6697" y="3251"/>
            <a:chExt cx="227" cy="113"/>
          </a:xfrm>
        </p:grpSpPr>
        <p:sp>
          <p:nvSpPr>
            <p:cNvPr id="14523" name="WordArt 848">
              <a:extLst>
                <a:ext uri="{FF2B5EF4-FFF2-40B4-BE49-F238E27FC236}">
                  <a16:creationId xmlns:a16="http://schemas.microsoft.com/office/drawing/2014/main" id="{97B3C6E6-BC1C-4307-ACDA-0535AEB4AA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14524" name="WordArt 849">
              <a:extLst>
                <a:ext uri="{FF2B5EF4-FFF2-40B4-BE49-F238E27FC236}">
                  <a16:creationId xmlns:a16="http://schemas.microsoft.com/office/drawing/2014/main" id="{6A109E0A-3B56-4E05-AE32-DAF61BED09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14417" name="Group 850">
            <a:extLst>
              <a:ext uri="{FF2B5EF4-FFF2-40B4-BE49-F238E27FC236}">
                <a16:creationId xmlns:a16="http://schemas.microsoft.com/office/drawing/2014/main" id="{E1B6C8B4-0369-443E-9B86-B4F7D3E5B845}"/>
              </a:ext>
            </a:extLst>
          </p:cNvPr>
          <p:cNvGrpSpPr>
            <a:grpSpLocks/>
          </p:cNvGrpSpPr>
          <p:nvPr/>
        </p:nvGrpSpPr>
        <p:grpSpPr bwMode="auto">
          <a:xfrm>
            <a:off x="10631488" y="3067050"/>
            <a:ext cx="360362" cy="179388"/>
            <a:chOff x="6697" y="2797"/>
            <a:chExt cx="227" cy="113"/>
          </a:xfrm>
        </p:grpSpPr>
        <p:sp>
          <p:nvSpPr>
            <p:cNvPr id="14521" name="WordArt 851">
              <a:extLst>
                <a:ext uri="{FF2B5EF4-FFF2-40B4-BE49-F238E27FC236}">
                  <a16:creationId xmlns:a16="http://schemas.microsoft.com/office/drawing/2014/main" id="{995365FD-F80E-4FB1-B25C-01522E1983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79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台東区</a:t>
              </a:r>
            </a:p>
          </p:txBody>
        </p:sp>
        <p:sp>
          <p:nvSpPr>
            <p:cNvPr id="14522" name="WordArt 852">
              <a:extLst>
                <a:ext uri="{FF2B5EF4-FFF2-40B4-BE49-F238E27FC236}">
                  <a16:creationId xmlns:a16="http://schemas.microsoft.com/office/drawing/2014/main" id="{E16BA0BC-F61C-4A31-940D-66B98E4759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79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台東区</a:t>
              </a:r>
            </a:p>
          </p:txBody>
        </p:sp>
      </p:grpSp>
      <p:grpSp>
        <p:nvGrpSpPr>
          <p:cNvPr id="14418" name="Group 853">
            <a:extLst>
              <a:ext uri="{FF2B5EF4-FFF2-40B4-BE49-F238E27FC236}">
                <a16:creationId xmlns:a16="http://schemas.microsoft.com/office/drawing/2014/main" id="{3EE2AFC8-3CFA-44A1-AA1E-F18C6B64C9E9}"/>
              </a:ext>
            </a:extLst>
          </p:cNvPr>
          <p:cNvGrpSpPr>
            <a:grpSpLocks/>
          </p:cNvGrpSpPr>
          <p:nvPr/>
        </p:nvGrpSpPr>
        <p:grpSpPr bwMode="auto">
          <a:xfrm>
            <a:off x="10631488" y="2706688"/>
            <a:ext cx="360362" cy="179387"/>
            <a:chOff x="6697" y="2570"/>
            <a:chExt cx="227" cy="113"/>
          </a:xfrm>
        </p:grpSpPr>
        <p:sp>
          <p:nvSpPr>
            <p:cNvPr id="14519" name="WordArt 854">
              <a:extLst>
                <a:ext uri="{FF2B5EF4-FFF2-40B4-BE49-F238E27FC236}">
                  <a16:creationId xmlns:a16="http://schemas.microsoft.com/office/drawing/2014/main" id="{A5FE448D-71BF-40D6-B2D0-4B5FFE00AF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57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荒川区</a:t>
              </a:r>
            </a:p>
          </p:txBody>
        </p:sp>
        <p:sp>
          <p:nvSpPr>
            <p:cNvPr id="14520" name="WordArt 855">
              <a:extLst>
                <a:ext uri="{FF2B5EF4-FFF2-40B4-BE49-F238E27FC236}">
                  <a16:creationId xmlns:a16="http://schemas.microsoft.com/office/drawing/2014/main" id="{A9F914B0-6186-4664-B98D-070CD662EE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57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荒川区</a:t>
              </a:r>
            </a:p>
          </p:txBody>
        </p:sp>
      </p:grpSp>
      <p:grpSp>
        <p:nvGrpSpPr>
          <p:cNvPr id="14419" name="Group 856">
            <a:extLst>
              <a:ext uri="{FF2B5EF4-FFF2-40B4-BE49-F238E27FC236}">
                <a16:creationId xmlns:a16="http://schemas.microsoft.com/office/drawing/2014/main" id="{4A48C9A6-EB15-4C63-9C1E-BA55282B7F5A}"/>
              </a:ext>
            </a:extLst>
          </p:cNvPr>
          <p:cNvGrpSpPr>
            <a:grpSpLocks/>
          </p:cNvGrpSpPr>
          <p:nvPr/>
        </p:nvGrpSpPr>
        <p:grpSpPr bwMode="auto">
          <a:xfrm>
            <a:off x="10271125" y="3517900"/>
            <a:ext cx="539750" cy="179388"/>
            <a:chOff x="6470" y="3081"/>
            <a:chExt cx="340" cy="113"/>
          </a:xfrm>
        </p:grpSpPr>
        <p:sp>
          <p:nvSpPr>
            <p:cNvPr id="14517" name="WordArt 857">
              <a:extLst>
                <a:ext uri="{FF2B5EF4-FFF2-40B4-BE49-F238E27FC236}">
                  <a16:creationId xmlns:a16="http://schemas.microsoft.com/office/drawing/2014/main" id="{8AAF010F-1A06-43F8-99D8-E23681CBCA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70" y="3081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千代田区</a:t>
              </a:r>
            </a:p>
          </p:txBody>
        </p:sp>
        <p:sp>
          <p:nvSpPr>
            <p:cNvPr id="14518" name="WordArt 858">
              <a:extLst>
                <a:ext uri="{FF2B5EF4-FFF2-40B4-BE49-F238E27FC236}">
                  <a16:creationId xmlns:a16="http://schemas.microsoft.com/office/drawing/2014/main" id="{82A064B3-319E-4807-9104-CCE4FC8610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70" y="3081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千代田区</a:t>
              </a:r>
            </a:p>
          </p:txBody>
        </p:sp>
      </p:grpSp>
      <p:grpSp>
        <p:nvGrpSpPr>
          <p:cNvPr id="14420" name="Group 859">
            <a:extLst>
              <a:ext uri="{FF2B5EF4-FFF2-40B4-BE49-F238E27FC236}">
                <a16:creationId xmlns:a16="http://schemas.microsoft.com/office/drawing/2014/main" id="{6BF26E7C-D5B1-40ED-A5BA-6785966F679E}"/>
              </a:ext>
            </a:extLst>
          </p:cNvPr>
          <p:cNvGrpSpPr>
            <a:grpSpLocks/>
          </p:cNvGrpSpPr>
          <p:nvPr/>
        </p:nvGrpSpPr>
        <p:grpSpPr bwMode="auto">
          <a:xfrm>
            <a:off x="10091738" y="4148138"/>
            <a:ext cx="360362" cy="179387"/>
            <a:chOff x="6357" y="3478"/>
            <a:chExt cx="227" cy="113"/>
          </a:xfrm>
        </p:grpSpPr>
        <p:sp>
          <p:nvSpPr>
            <p:cNvPr id="14515" name="WordArt 860">
              <a:extLst>
                <a:ext uri="{FF2B5EF4-FFF2-40B4-BE49-F238E27FC236}">
                  <a16:creationId xmlns:a16="http://schemas.microsoft.com/office/drawing/2014/main" id="{91E38B4C-84C5-4704-B122-BAF477D93E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47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港区</a:t>
              </a:r>
            </a:p>
          </p:txBody>
        </p:sp>
        <p:sp>
          <p:nvSpPr>
            <p:cNvPr id="14516" name="WordArt 861">
              <a:extLst>
                <a:ext uri="{FF2B5EF4-FFF2-40B4-BE49-F238E27FC236}">
                  <a16:creationId xmlns:a16="http://schemas.microsoft.com/office/drawing/2014/main" id="{289714F4-E610-4B53-80CF-2A0100E05C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47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港区</a:t>
              </a:r>
            </a:p>
          </p:txBody>
        </p:sp>
      </p:grpSp>
      <p:grpSp>
        <p:nvGrpSpPr>
          <p:cNvPr id="14421" name="Group 862">
            <a:extLst>
              <a:ext uri="{FF2B5EF4-FFF2-40B4-BE49-F238E27FC236}">
                <a16:creationId xmlns:a16="http://schemas.microsoft.com/office/drawing/2014/main" id="{FFB953C8-32E2-4361-94FF-E2D1374DBE59}"/>
              </a:ext>
            </a:extLst>
          </p:cNvPr>
          <p:cNvGrpSpPr>
            <a:grpSpLocks/>
          </p:cNvGrpSpPr>
          <p:nvPr/>
        </p:nvGrpSpPr>
        <p:grpSpPr bwMode="auto">
          <a:xfrm>
            <a:off x="9551988" y="3787775"/>
            <a:ext cx="360362" cy="179388"/>
            <a:chOff x="6017" y="3251"/>
            <a:chExt cx="227" cy="113"/>
          </a:xfrm>
        </p:grpSpPr>
        <p:sp>
          <p:nvSpPr>
            <p:cNvPr id="14513" name="WordArt 863">
              <a:extLst>
                <a:ext uri="{FF2B5EF4-FFF2-40B4-BE49-F238E27FC236}">
                  <a16:creationId xmlns:a16="http://schemas.microsoft.com/office/drawing/2014/main" id="{0EC0EB08-B20B-4280-9596-A1BB2AD439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渋谷区</a:t>
              </a:r>
            </a:p>
          </p:txBody>
        </p:sp>
        <p:sp>
          <p:nvSpPr>
            <p:cNvPr id="14514" name="WordArt 864">
              <a:extLst>
                <a:ext uri="{FF2B5EF4-FFF2-40B4-BE49-F238E27FC236}">
                  <a16:creationId xmlns:a16="http://schemas.microsoft.com/office/drawing/2014/main" id="{082B8DD1-9F13-483E-B666-2EE1937C13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渋谷区</a:t>
              </a:r>
            </a:p>
          </p:txBody>
        </p:sp>
      </p:grpSp>
      <p:grpSp>
        <p:nvGrpSpPr>
          <p:cNvPr id="14422" name="Group 865">
            <a:extLst>
              <a:ext uri="{FF2B5EF4-FFF2-40B4-BE49-F238E27FC236}">
                <a16:creationId xmlns:a16="http://schemas.microsoft.com/office/drawing/2014/main" id="{EAA02F9C-BD35-404E-9FFE-EC8C2C2EA7D3}"/>
              </a:ext>
            </a:extLst>
          </p:cNvPr>
          <p:cNvGrpSpPr>
            <a:grpSpLocks/>
          </p:cNvGrpSpPr>
          <p:nvPr/>
        </p:nvGrpSpPr>
        <p:grpSpPr bwMode="auto">
          <a:xfrm>
            <a:off x="10180638" y="3067050"/>
            <a:ext cx="360362" cy="179388"/>
            <a:chOff x="6413" y="2797"/>
            <a:chExt cx="227" cy="113"/>
          </a:xfrm>
        </p:grpSpPr>
        <p:sp>
          <p:nvSpPr>
            <p:cNvPr id="14511" name="WordArt 866">
              <a:extLst>
                <a:ext uri="{FF2B5EF4-FFF2-40B4-BE49-F238E27FC236}">
                  <a16:creationId xmlns:a16="http://schemas.microsoft.com/office/drawing/2014/main" id="{FA0A0BFC-1893-4208-94BA-EC5FFE1A39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3" y="279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文京区</a:t>
              </a:r>
            </a:p>
          </p:txBody>
        </p:sp>
        <p:sp>
          <p:nvSpPr>
            <p:cNvPr id="14512" name="WordArt 867">
              <a:extLst>
                <a:ext uri="{FF2B5EF4-FFF2-40B4-BE49-F238E27FC236}">
                  <a16:creationId xmlns:a16="http://schemas.microsoft.com/office/drawing/2014/main" id="{EB60078D-D6A0-45D4-8A73-D6B5821B3E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3" y="279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文京区</a:t>
              </a:r>
            </a:p>
          </p:txBody>
        </p:sp>
      </p:grpSp>
      <p:grpSp>
        <p:nvGrpSpPr>
          <p:cNvPr id="14423" name="Group 868">
            <a:extLst>
              <a:ext uri="{FF2B5EF4-FFF2-40B4-BE49-F238E27FC236}">
                <a16:creationId xmlns:a16="http://schemas.microsoft.com/office/drawing/2014/main" id="{D6C195B8-7374-4D1B-91B0-CF0C67736673}"/>
              </a:ext>
            </a:extLst>
          </p:cNvPr>
          <p:cNvGrpSpPr>
            <a:grpSpLocks/>
          </p:cNvGrpSpPr>
          <p:nvPr/>
        </p:nvGrpSpPr>
        <p:grpSpPr bwMode="auto">
          <a:xfrm>
            <a:off x="10001250" y="2347913"/>
            <a:ext cx="360363" cy="179387"/>
            <a:chOff x="6300" y="2344"/>
            <a:chExt cx="227" cy="113"/>
          </a:xfrm>
        </p:grpSpPr>
        <p:sp>
          <p:nvSpPr>
            <p:cNvPr id="14509" name="WordArt 869">
              <a:extLst>
                <a:ext uri="{FF2B5EF4-FFF2-40B4-BE49-F238E27FC236}">
                  <a16:creationId xmlns:a16="http://schemas.microsoft.com/office/drawing/2014/main" id="{726153E9-27EF-4630-AFF6-EF3E08738E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0" y="234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14510" name="WordArt 870">
              <a:extLst>
                <a:ext uri="{FF2B5EF4-FFF2-40B4-BE49-F238E27FC236}">
                  <a16:creationId xmlns:a16="http://schemas.microsoft.com/office/drawing/2014/main" id="{EB322E30-C673-408F-9BA1-2480C3F842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0" y="234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14424" name="Group 871">
            <a:extLst>
              <a:ext uri="{FF2B5EF4-FFF2-40B4-BE49-F238E27FC236}">
                <a16:creationId xmlns:a16="http://schemas.microsoft.com/office/drawing/2014/main" id="{FCB985EA-C727-4371-9EEE-CB72D1AED25F}"/>
              </a:ext>
            </a:extLst>
          </p:cNvPr>
          <p:cNvGrpSpPr>
            <a:grpSpLocks/>
          </p:cNvGrpSpPr>
          <p:nvPr/>
        </p:nvGrpSpPr>
        <p:grpSpPr bwMode="auto">
          <a:xfrm>
            <a:off x="8651875" y="4237038"/>
            <a:ext cx="539750" cy="179387"/>
            <a:chOff x="5450" y="3534"/>
            <a:chExt cx="340" cy="113"/>
          </a:xfrm>
        </p:grpSpPr>
        <p:sp>
          <p:nvSpPr>
            <p:cNvPr id="14507" name="WordArt 872">
              <a:extLst>
                <a:ext uri="{FF2B5EF4-FFF2-40B4-BE49-F238E27FC236}">
                  <a16:creationId xmlns:a16="http://schemas.microsoft.com/office/drawing/2014/main" id="{65FDDCE9-858C-4CE1-B440-FBD9BCE50F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353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世田谷区</a:t>
              </a:r>
            </a:p>
          </p:txBody>
        </p:sp>
        <p:sp>
          <p:nvSpPr>
            <p:cNvPr id="14508" name="WordArt 873">
              <a:extLst>
                <a:ext uri="{FF2B5EF4-FFF2-40B4-BE49-F238E27FC236}">
                  <a16:creationId xmlns:a16="http://schemas.microsoft.com/office/drawing/2014/main" id="{047B4D9E-8D0A-40FA-802D-4177E9DE2D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353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世田谷区</a:t>
              </a:r>
            </a:p>
          </p:txBody>
        </p:sp>
      </p:grpSp>
      <p:grpSp>
        <p:nvGrpSpPr>
          <p:cNvPr id="14425" name="Group 874">
            <a:extLst>
              <a:ext uri="{FF2B5EF4-FFF2-40B4-BE49-F238E27FC236}">
                <a16:creationId xmlns:a16="http://schemas.microsoft.com/office/drawing/2014/main" id="{DBB4E4AE-DA53-4248-9AD7-C7090FCD008B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4418013"/>
            <a:ext cx="360362" cy="179387"/>
            <a:chOff x="5109" y="3648"/>
            <a:chExt cx="227" cy="113"/>
          </a:xfrm>
        </p:grpSpPr>
        <p:sp>
          <p:nvSpPr>
            <p:cNvPr id="14505" name="WordArt 875">
              <a:extLst>
                <a:ext uri="{FF2B5EF4-FFF2-40B4-BE49-F238E27FC236}">
                  <a16:creationId xmlns:a16="http://schemas.microsoft.com/office/drawing/2014/main" id="{D7175CD7-6C2B-466C-84B8-F7F981AF5F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09" y="364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狛江市</a:t>
              </a:r>
            </a:p>
          </p:txBody>
        </p:sp>
        <p:sp>
          <p:nvSpPr>
            <p:cNvPr id="14506" name="WordArt 876">
              <a:extLst>
                <a:ext uri="{FF2B5EF4-FFF2-40B4-BE49-F238E27FC236}">
                  <a16:creationId xmlns:a16="http://schemas.microsoft.com/office/drawing/2014/main" id="{986D26E0-B581-41C5-9399-3402F89C7A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09" y="364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狛江市</a:t>
              </a:r>
            </a:p>
          </p:txBody>
        </p:sp>
      </p:grpSp>
      <p:grpSp>
        <p:nvGrpSpPr>
          <p:cNvPr id="14426" name="Group 877">
            <a:extLst>
              <a:ext uri="{FF2B5EF4-FFF2-40B4-BE49-F238E27FC236}">
                <a16:creationId xmlns:a16="http://schemas.microsoft.com/office/drawing/2014/main" id="{E2AF7C57-F42A-45DC-9544-E8B9A9116601}"/>
              </a:ext>
            </a:extLst>
          </p:cNvPr>
          <p:cNvGrpSpPr>
            <a:grpSpLocks/>
          </p:cNvGrpSpPr>
          <p:nvPr/>
        </p:nvGrpSpPr>
        <p:grpSpPr bwMode="auto">
          <a:xfrm>
            <a:off x="9821863" y="3336925"/>
            <a:ext cx="360362" cy="179388"/>
            <a:chOff x="6187" y="2967"/>
            <a:chExt cx="227" cy="113"/>
          </a:xfrm>
        </p:grpSpPr>
        <p:sp>
          <p:nvSpPr>
            <p:cNvPr id="14503" name="WordArt 878">
              <a:extLst>
                <a:ext uri="{FF2B5EF4-FFF2-40B4-BE49-F238E27FC236}">
                  <a16:creationId xmlns:a16="http://schemas.microsoft.com/office/drawing/2014/main" id="{FCC8AB7A-5AEF-4A72-B5C5-A819EBA559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96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新宿区</a:t>
              </a:r>
            </a:p>
          </p:txBody>
        </p:sp>
        <p:sp>
          <p:nvSpPr>
            <p:cNvPr id="14504" name="WordArt 879">
              <a:extLst>
                <a:ext uri="{FF2B5EF4-FFF2-40B4-BE49-F238E27FC236}">
                  <a16:creationId xmlns:a16="http://schemas.microsoft.com/office/drawing/2014/main" id="{E2BFEA99-31C4-478F-9EDE-A2588EC839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96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新宿区</a:t>
              </a:r>
            </a:p>
          </p:txBody>
        </p:sp>
      </p:grpSp>
      <p:grpSp>
        <p:nvGrpSpPr>
          <p:cNvPr id="14427" name="Group 880">
            <a:extLst>
              <a:ext uri="{FF2B5EF4-FFF2-40B4-BE49-F238E27FC236}">
                <a16:creationId xmlns:a16="http://schemas.microsoft.com/office/drawing/2014/main" id="{66500AD6-EFB4-4E69-944D-9C20C6E411B5}"/>
              </a:ext>
            </a:extLst>
          </p:cNvPr>
          <p:cNvGrpSpPr>
            <a:grpSpLocks/>
          </p:cNvGrpSpPr>
          <p:nvPr/>
        </p:nvGrpSpPr>
        <p:grpSpPr bwMode="auto">
          <a:xfrm>
            <a:off x="9731375" y="2887663"/>
            <a:ext cx="360363" cy="179387"/>
            <a:chOff x="6130" y="2684"/>
            <a:chExt cx="227" cy="113"/>
          </a:xfrm>
        </p:grpSpPr>
        <p:sp>
          <p:nvSpPr>
            <p:cNvPr id="14501" name="WordArt 881">
              <a:extLst>
                <a:ext uri="{FF2B5EF4-FFF2-40B4-BE49-F238E27FC236}">
                  <a16:creationId xmlns:a16="http://schemas.microsoft.com/office/drawing/2014/main" id="{C3DD14E3-1C57-4C30-8D8A-030CA41E0C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0" y="268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豊島区</a:t>
              </a:r>
            </a:p>
          </p:txBody>
        </p:sp>
        <p:sp>
          <p:nvSpPr>
            <p:cNvPr id="14502" name="WordArt 882">
              <a:extLst>
                <a:ext uri="{FF2B5EF4-FFF2-40B4-BE49-F238E27FC236}">
                  <a16:creationId xmlns:a16="http://schemas.microsoft.com/office/drawing/2014/main" id="{678811BE-5B98-4EED-8C57-54A2ADF2B2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0" y="268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豊島区</a:t>
              </a:r>
            </a:p>
          </p:txBody>
        </p:sp>
      </p:grpSp>
      <p:grpSp>
        <p:nvGrpSpPr>
          <p:cNvPr id="14428" name="Group 883">
            <a:extLst>
              <a:ext uri="{FF2B5EF4-FFF2-40B4-BE49-F238E27FC236}">
                <a16:creationId xmlns:a16="http://schemas.microsoft.com/office/drawing/2014/main" id="{E7ACBA38-54AB-4DB8-B51D-EC6D9D516E16}"/>
              </a:ext>
            </a:extLst>
          </p:cNvPr>
          <p:cNvGrpSpPr>
            <a:grpSpLocks/>
          </p:cNvGrpSpPr>
          <p:nvPr/>
        </p:nvGrpSpPr>
        <p:grpSpPr bwMode="auto">
          <a:xfrm>
            <a:off x="6670675" y="2347913"/>
            <a:ext cx="539750" cy="179387"/>
            <a:chOff x="4202" y="2344"/>
            <a:chExt cx="340" cy="113"/>
          </a:xfrm>
        </p:grpSpPr>
        <p:sp>
          <p:nvSpPr>
            <p:cNvPr id="14499" name="WordArt 884">
              <a:extLst>
                <a:ext uri="{FF2B5EF4-FFF2-40B4-BE49-F238E27FC236}">
                  <a16:creationId xmlns:a16="http://schemas.microsoft.com/office/drawing/2014/main" id="{D46D898D-68B6-4DD2-A2AC-8F7915C298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234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東村山市</a:t>
              </a:r>
            </a:p>
          </p:txBody>
        </p:sp>
        <p:sp>
          <p:nvSpPr>
            <p:cNvPr id="14500" name="WordArt 885">
              <a:extLst>
                <a:ext uri="{FF2B5EF4-FFF2-40B4-BE49-F238E27FC236}">
                  <a16:creationId xmlns:a16="http://schemas.microsoft.com/office/drawing/2014/main" id="{B9CAA6D1-FCDA-4F22-BF80-A7A252943A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234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東村山市</a:t>
              </a:r>
            </a:p>
          </p:txBody>
        </p:sp>
      </p:grpSp>
      <p:grpSp>
        <p:nvGrpSpPr>
          <p:cNvPr id="14429" name="Group 886">
            <a:extLst>
              <a:ext uri="{FF2B5EF4-FFF2-40B4-BE49-F238E27FC236}">
                <a16:creationId xmlns:a16="http://schemas.microsoft.com/office/drawing/2014/main" id="{74FF8A90-3CDC-444C-974B-DFEA219E70D1}"/>
              </a:ext>
            </a:extLst>
          </p:cNvPr>
          <p:cNvGrpSpPr>
            <a:grpSpLocks/>
          </p:cNvGrpSpPr>
          <p:nvPr/>
        </p:nvGrpSpPr>
        <p:grpSpPr bwMode="auto">
          <a:xfrm>
            <a:off x="8470900" y="2617788"/>
            <a:ext cx="360363" cy="179387"/>
            <a:chOff x="5336" y="2514"/>
            <a:chExt cx="227" cy="113"/>
          </a:xfrm>
        </p:grpSpPr>
        <p:sp>
          <p:nvSpPr>
            <p:cNvPr id="14497" name="WordArt 887">
              <a:extLst>
                <a:ext uri="{FF2B5EF4-FFF2-40B4-BE49-F238E27FC236}">
                  <a16:creationId xmlns:a16="http://schemas.microsoft.com/office/drawing/2014/main" id="{7E0FE5FF-41E6-4D29-AE66-ACBA3A72A5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36" y="251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練馬区</a:t>
              </a:r>
            </a:p>
          </p:txBody>
        </p:sp>
        <p:sp>
          <p:nvSpPr>
            <p:cNvPr id="14498" name="WordArt 888">
              <a:extLst>
                <a:ext uri="{FF2B5EF4-FFF2-40B4-BE49-F238E27FC236}">
                  <a16:creationId xmlns:a16="http://schemas.microsoft.com/office/drawing/2014/main" id="{085DD122-EA91-4014-BAEC-73BFB28111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36" y="251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練馬区</a:t>
              </a:r>
            </a:p>
          </p:txBody>
        </p:sp>
      </p:grpSp>
      <p:grpSp>
        <p:nvGrpSpPr>
          <p:cNvPr id="14430" name="Group 889">
            <a:extLst>
              <a:ext uri="{FF2B5EF4-FFF2-40B4-BE49-F238E27FC236}">
                <a16:creationId xmlns:a16="http://schemas.microsoft.com/office/drawing/2014/main" id="{9154113E-1191-4D08-93B1-0E00D3BA4110}"/>
              </a:ext>
            </a:extLst>
          </p:cNvPr>
          <p:cNvGrpSpPr>
            <a:grpSpLocks/>
          </p:cNvGrpSpPr>
          <p:nvPr/>
        </p:nvGrpSpPr>
        <p:grpSpPr bwMode="auto">
          <a:xfrm>
            <a:off x="9191625" y="3157538"/>
            <a:ext cx="360363" cy="179387"/>
            <a:chOff x="5790" y="2854"/>
            <a:chExt cx="227" cy="113"/>
          </a:xfrm>
        </p:grpSpPr>
        <p:sp>
          <p:nvSpPr>
            <p:cNvPr id="14495" name="WordArt 890">
              <a:extLst>
                <a:ext uri="{FF2B5EF4-FFF2-40B4-BE49-F238E27FC236}">
                  <a16:creationId xmlns:a16="http://schemas.microsoft.com/office/drawing/2014/main" id="{E9096A9B-5F6B-429C-B193-CCF2731F6A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285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中野区</a:t>
              </a:r>
            </a:p>
          </p:txBody>
        </p:sp>
        <p:sp>
          <p:nvSpPr>
            <p:cNvPr id="14496" name="WordArt 891">
              <a:extLst>
                <a:ext uri="{FF2B5EF4-FFF2-40B4-BE49-F238E27FC236}">
                  <a16:creationId xmlns:a16="http://schemas.microsoft.com/office/drawing/2014/main" id="{DCFBD06F-70C4-4348-A74C-3397FB2BC4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285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中野区</a:t>
              </a:r>
            </a:p>
          </p:txBody>
        </p:sp>
      </p:grpSp>
      <p:grpSp>
        <p:nvGrpSpPr>
          <p:cNvPr id="14431" name="Group 892">
            <a:extLst>
              <a:ext uri="{FF2B5EF4-FFF2-40B4-BE49-F238E27FC236}">
                <a16:creationId xmlns:a16="http://schemas.microsoft.com/office/drawing/2014/main" id="{2FFC9540-636E-4F05-BB79-F76D2A43155E}"/>
              </a:ext>
            </a:extLst>
          </p:cNvPr>
          <p:cNvGrpSpPr>
            <a:grpSpLocks/>
          </p:cNvGrpSpPr>
          <p:nvPr/>
        </p:nvGrpSpPr>
        <p:grpSpPr bwMode="auto">
          <a:xfrm>
            <a:off x="8651875" y="3336925"/>
            <a:ext cx="360363" cy="179388"/>
            <a:chOff x="5450" y="2967"/>
            <a:chExt cx="227" cy="113"/>
          </a:xfrm>
        </p:grpSpPr>
        <p:sp>
          <p:nvSpPr>
            <p:cNvPr id="14493" name="WordArt 893">
              <a:extLst>
                <a:ext uri="{FF2B5EF4-FFF2-40B4-BE49-F238E27FC236}">
                  <a16:creationId xmlns:a16="http://schemas.microsoft.com/office/drawing/2014/main" id="{1D5D7B9F-218C-4D36-BA31-B00B35D472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296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  <p:sp>
          <p:nvSpPr>
            <p:cNvPr id="14494" name="WordArt 894">
              <a:extLst>
                <a:ext uri="{FF2B5EF4-FFF2-40B4-BE49-F238E27FC236}">
                  <a16:creationId xmlns:a16="http://schemas.microsoft.com/office/drawing/2014/main" id="{564F0B91-51F9-43AC-AC78-FC78150DC7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296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</p:grpSp>
      <p:grpSp>
        <p:nvGrpSpPr>
          <p:cNvPr id="14432" name="Group 895">
            <a:extLst>
              <a:ext uri="{FF2B5EF4-FFF2-40B4-BE49-F238E27FC236}">
                <a16:creationId xmlns:a16="http://schemas.microsoft.com/office/drawing/2014/main" id="{8EDFB895-FE39-4E48-B790-08F05E4F4D6B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4057650"/>
            <a:ext cx="360363" cy="179388"/>
            <a:chOff x="4826" y="3421"/>
            <a:chExt cx="227" cy="113"/>
          </a:xfrm>
        </p:grpSpPr>
        <p:sp>
          <p:nvSpPr>
            <p:cNvPr id="14491" name="WordArt 896">
              <a:extLst>
                <a:ext uri="{FF2B5EF4-FFF2-40B4-BE49-F238E27FC236}">
                  <a16:creationId xmlns:a16="http://schemas.microsoft.com/office/drawing/2014/main" id="{DC8531F1-483C-420F-BB53-8096CFFA46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26" y="342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調布市</a:t>
              </a:r>
            </a:p>
          </p:txBody>
        </p:sp>
        <p:sp>
          <p:nvSpPr>
            <p:cNvPr id="14492" name="WordArt 897">
              <a:extLst>
                <a:ext uri="{FF2B5EF4-FFF2-40B4-BE49-F238E27FC236}">
                  <a16:creationId xmlns:a16="http://schemas.microsoft.com/office/drawing/2014/main" id="{4716203D-0F0F-4AD3-8594-DAFEBCEF7E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26" y="342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調布市</a:t>
              </a:r>
            </a:p>
          </p:txBody>
        </p:sp>
      </p:grpSp>
      <p:grpSp>
        <p:nvGrpSpPr>
          <p:cNvPr id="14433" name="Group 898">
            <a:extLst>
              <a:ext uri="{FF2B5EF4-FFF2-40B4-BE49-F238E27FC236}">
                <a16:creationId xmlns:a16="http://schemas.microsoft.com/office/drawing/2014/main" id="{A7B97055-94AF-4E95-AA08-FF6582576FAC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2527300"/>
            <a:ext cx="539750" cy="179388"/>
            <a:chOff x="4486" y="2457"/>
            <a:chExt cx="340" cy="113"/>
          </a:xfrm>
        </p:grpSpPr>
        <p:sp>
          <p:nvSpPr>
            <p:cNvPr id="14489" name="WordArt 899">
              <a:extLst>
                <a:ext uri="{FF2B5EF4-FFF2-40B4-BE49-F238E27FC236}">
                  <a16:creationId xmlns:a16="http://schemas.microsoft.com/office/drawing/2014/main" id="{0622F2A0-CE6C-472B-BC64-D9A4D21A3A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2457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東久留米市</a:t>
              </a:r>
            </a:p>
          </p:txBody>
        </p:sp>
        <p:sp>
          <p:nvSpPr>
            <p:cNvPr id="14490" name="WordArt 900">
              <a:extLst>
                <a:ext uri="{FF2B5EF4-FFF2-40B4-BE49-F238E27FC236}">
                  <a16:creationId xmlns:a16="http://schemas.microsoft.com/office/drawing/2014/main" id="{20104B37-3384-4A04-A126-1EDBF437C7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2457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東久留米市</a:t>
              </a:r>
            </a:p>
          </p:txBody>
        </p:sp>
      </p:grpSp>
      <p:grpSp>
        <p:nvGrpSpPr>
          <p:cNvPr id="14434" name="Group 901">
            <a:extLst>
              <a:ext uri="{FF2B5EF4-FFF2-40B4-BE49-F238E27FC236}">
                <a16:creationId xmlns:a16="http://schemas.microsoft.com/office/drawing/2014/main" id="{95CEFDEE-68B0-4548-968A-72A817213ACC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2797175"/>
            <a:ext cx="539750" cy="179388"/>
            <a:chOff x="4826" y="2627"/>
            <a:chExt cx="340" cy="113"/>
          </a:xfrm>
        </p:grpSpPr>
        <p:sp>
          <p:nvSpPr>
            <p:cNvPr id="14487" name="WordArt 902">
              <a:extLst>
                <a:ext uri="{FF2B5EF4-FFF2-40B4-BE49-F238E27FC236}">
                  <a16:creationId xmlns:a16="http://schemas.microsoft.com/office/drawing/2014/main" id="{FDE085C2-F014-48C7-9E35-C014735A0F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26" y="2627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西東京市</a:t>
              </a:r>
            </a:p>
          </p:txBody>
        </p:sp>
        <p:sp>
          <p:nvSpPr>
            <p:cNvPr id="14488" name="WordArt 903">
              <a:extLst>
                <a:ext uri="{FF2B5EF4-FFF2-40B4-BE49-F238E27FC236}">
                  <a16:creationId xmlns:a16="http://schemas.microsoft.com/office/drawing/2014/main" id="{FAE47D66-C5D9-4513-92CE-4568710A4A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26" y="2627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西東京市</a:t>
              </a:r>
            </a:p>
          </p:txBody>
        </p:sp>
      </p:grpSp>
      <p:grpSp>
        <p:nvGrpSpPr>
          <p:cNvPr id="14435" name="Group 904">
            <a:extLst>
              <a:ext uri="{FF2B5EF4-FFF2-40B4-BE49-F238E27FC236}">
                <a16:creationId xmlns:a16="http://schemas.microsoft.com/office/drawing/2014/main" id="{ECD6164C-3205-4B89-AC27-44B8BEB41990}"/>
              </a:ext>
            </a:extLst>
          </p:cNvPr>
          <p:cNvGrpSpPr>
            <a:grpSpLocks/>
          </p:cNvGrpSpPr>
          <p:nvPr/>
        </p:nvGrpSpPr>
        <p:grpSpPr bwMode="auto">
          <a:xfrm>
            <a:off x="5949950" y="3067050"/>
            <a:ext cx="360363" cy="179388"/>
            <a:chOff x="3748" y="2797"/>
            <a:chExt cx="227" cy="113"/>
          </a:xfrm>
        </p:grpSpPr>
        <p:sp>
          <p:nvSpPr>
            <p:cNvPr id="14485" name="WordArt 905">
              <a:extLst>
                <a:ext uri="{FF2B5EF4-FFF2-40B4-BE49-F238E27FC236}">
                  <a16:creationId xmlns:a16="http://schemas.microsoft.com/office/drawing/2014/main" id="{28C75846-D130-4C3D-97FC-C328A89F1F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8" y="279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立川市</a:t>
              </a:r>
            </a:p>
          </p:txBody>
        </p:sp>
        <p:sp>
          <p:nvSpPr>
            <p:cNvPr id="14486" name="WordArt 906">
              <a:extLst>
                <a:ext uri="{FF2B5EF4-FFF2-40B4-BE49-F238E27FC236}">
                  <a16:creationId xmlns:a16="http://schemas.microsoft.com/office/drawing/2014/main" id="{2467F8BD-75B0-4B3F-83E9-62D4C06892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8" y="279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立川市</a:t>
              </a:r>
            </a:p>
          </p:txBody>
        </p:sp>
      </p:grpSp>
      <p:grpSp>
        <p:nvGrpSpPr>
          <p:cNvPr id="14436" name="Group 907">
            <a:extLst>
              <a:ext uri="{FF2B5EF4-FFF2-40B4-BE49-F238E27FC236}">
                <a16:creationId xmlns:a16="http://schemas.microsoft.com/office/drawing/2014/main" id="{A7BE60D0-058C-461F-AAEB-9C7BAE8A53C1}"/>
              </a:ext>
            </a:extLst>
          </p:cNvPr>
          <p:cNvGrpSpPr>
            <a:grpSpLocks/>
          </p:cNvGrpSpPr>
          <p:nvPr/>
        </p:nvGrpSpPr>
        <p:grpSpPr bwMode="auto">
          <a:xfrm>
            <a:off x="6851650" y="2887663"/>
            <a:ext cx="360363" cy="179387"/>
            <a:chOff x="4316" y="2684"/>
            <a:chExt cx="227" cy="113"/>
          </a:xfrm>
        </p:grpSpPr>
        <p:sp>
          <p:nvSpPr>
            <p:cNvPr id="14483" name="WordArt 908">
              <a:extLst>
                <a:ext uri="{FF2B5EF4-FFF2-40B4-BE49-F238E27FC236}">
                  <a16:creationId xmlns:a16="http://schemas.microsoft.com/office/drawing/2014/main" id="{EABD0FEC-4264-4C2F-B87A-4AEDD9539D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268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小平市</a:t>
              </a:r>
            </a:p>
          </p:txBody>
        </p:sp>
        <p:sp>
          <p:nvSpPr>
            <p:cNvPr id="14484" name="WordArt 909">
              <a:extLst>
                <a:ext uri="{FF2B5EF4-FFF2-40B4-BE49-F238E27FC236}">
                  <a16:creationId xmlns:a16="http://schemas.microsoft.com/office/drawing/2014/main" id="{7C2A2DC8-3B5D-4916-953A-AFC115BE1B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268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小平市</a:t>
              </a:r>
            </a:p>
          </p:txBody>
        </p:sp>
      </p:grpSp>
      <p:grpSp>
        <p:nvGrpSpPr>
          <p:cNvPr id="14437" name="Group 910">
            <a:extLst>
              <a:ext uri="{FF2B5EF4-FFF2-40B4-BE49-F238E27FC236}">
                <a16:creationId xmlns:a16="http://schemas.microsoft.com/office/drawing/2014/main" id="{BBAEBD81-E7A1-4330-A874-4D6FF9B484F1}"/>
              </a:ext>
            </a:extLst>
          </p:cNvPr>
          <p:cNvGrpSpPr>
            <a:grpSpLocks/>
          </p:cNvGrpSpPr>
          <p:nvPr/>
        </p:nvGrpSpPr>
        <p:grpSpPr bwMode="auto">
          <a:xfrm>
            <a:off x="7751763" y="3157538"/>
            <a:ext cx="539750" cy="179387"/>
            <a:chOff x="4883" y="2854"/>
            <a:chExt cx="340" cy="113"/>
          </a:xfrm>
        </p:grpSpPr>
        <p:sp>
          <p:nvSpPr>
            <p:cNvPr id="14481" name="WordArt 911">
              <a:extLst>
                <a:ext uri="{FF2B5EF4-FFF2-40B4-BE49-F238E27FC236}">
                  <a16:creationId xmlns:a16="http://schemas.microsoft.com/office/drawing/2014/main" id="{539CBBD2-326E-4417-A7B2-7727788BD2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83" y="285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武蔵野市</a:t>
              </a:r>
            </a:p>
          </p:txBody>
        </p:sp>
        <p:sp>
          <p:nvSpPr>
            <p:cNvPr id="14482" name="WordArt 912">
              <a:extLst>
                <a:ext uri="{FF2B5EF4-FFF2-40B4-BE49-F238E27FC236}">
                  <a16:creationId xmlns:a16="http://schemas.microsoft.com/office/drawing/2014/main" id="{3510985F-9A34-44F8-814C-9F8D89FAE5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83" y="285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武蔵野市</a:t>
              </a:r>
            </a:p>
          </p:txBody>
        </p:sp>
      </p:grpSp>
      <p:grpSp>
        <p:nvGrpSpPr>
          <p:cNvPr id="14438" name="Group 913">
            <a:extLst>
              <a:ext uri="{FF2B5EF4-FFF2-40B4-BE49-F238E27FC236}">
                <a16:creationId xmlns:a16="http://schemas.microsoft.com/office/drawing/2014/main" id="{180B5ED5-906D-46BA-968F-BCE8728416B9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3517900"/>
            <a:ext cx="360362" cy="179388"/>
            <a:chOff x="4939" y="3081"/>
            <a:chExt cx="227" cy="113"/>
          </a:xfrm>
        </p:grpSpPr>
        <p:sp>
          <p:nvSpPr>
            <p:cNvPr id="14479" name="WordArt 914">
              <a:extLst>
                <a:ext uri="{FF2B5EF4-FFF2-40B4-BE49-F238E27FC236}">
                  <a16:creationId xmlns:a16="http://schemas.microsoft.com/office/drawing/2014/main" id="{C7CE5390-A11B-48C1-84B1-2057AAEEA0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308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三鷹市</a:t>
              </a:r>
            </a:p>
          </p:txBody>
        </p:sp>
        <p:sp>
          <p:nvSpPr>
            <p:cNvPr id="14480" name="WordArt 915">
              <a:extLst>
                <a:ext uri="{FF2B5EF4-FFF2-40B4-BE49-F238E27FC236}">
                  <a16:creationId xmlns:a16="http://schemas.microsoft.com/office/drawing/2014/main" id="{8AFA09C8-D45F-4878-A226-124E0877F8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308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三鷹市</a:t>
              </a:r>
            </a:p>
          </p:txBody>
        </p:sp>
      </p:grpSp>
      <p:grpSp>
        <p:nvGrpSpPr>
          <p:cNvPr id="14439" name="Group 916">
            <a:extLst>
              <a:ext uri="{FF2B5EF4-FFF2-40B4-BE49-F238E27FC236}">
                <a16:creationId xmlns:a16="http://schemas.microsoft.com/office/drawing/2014/main" id="{FC964493-FE3B-438A-B8CC-BE5831B9EA96}"/>
              </a:ext>
            </a:extLst>
          </p:cNvPr>
          <p:cNvGrpSpPr>
            <a:grpSpLocks/>
          </p:cNvGrpSpPr>
          <p:nvPr/>
        </p:nvGrpSpPr>
        <p:grpSpPr bwMode="auto">
          <a:xfrm>
            <a:off x="6580188" y="3248025"/>
            <a:ext cx="539750" cy="179388"/>
            <a:chOff x="4145" y="2911"/>
            <a:chExt cx="340" cy="113"/>
          </a:xfrm>
        </p:grpSpPr>
        <p:sp>
          <p:nvSpPr>
            <p:cNvPr id="14477" name="WordArt 917">
              <a:extLst>
                <a:ext uri="{FF2B5EF4-FFF2-40B4-BE49-F238E27FC236}">
                  <a16:creationId xmlns:a16="http://schemas.microsoft.com/office/drawing/2014/main" id="{382A1821-055F-4C81-A2B4-11E95DC731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5" y="2911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国分寺市</a:t>
              </a:r>
            </a:p>
          </p:txBody>
        </p:sp>
        <p:sp>
          <p:nvSpPr>
            <p:cNvPr id="14478" name="WordArt 918">
              <a:extLst>
                <a:ext uri="{FF2B5EF4-FFF2-40B4-BE49-F238E27FC236}">
                  <a16:creationId xmlns:a16="http://schemas.microsoft.com/office/drawing/2014/main" id="{07C68FE9-F20F-40C1-ABB6-00D39659B6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5" y="2911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国分寺市</a:t>
              </a:r>
            </a:p>
          </p:txBody>
        </p:sp>
      </p:grpSp>
      <p:grpSp>
        <p:nvGrpSpPr>
          <p:cNvPr id="14440" name="Group 919">
            <a:extLst>
              <a:ext uri="{FF2B5EF4-FFF2-40B4-BE49-F238E27FC236}">
                <a16:creationId xmlns:a16="http://schemas.microsoft.com/office/drawing/2014/main" id="{965319FB-F4CC-48FE-B3CA-5ADEB194E66C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3427413"/>
            <a:ext cx="539750" cy="179387"/>
            <a:chOff x="4486" y="3024"/>
            <a:chExt cx="340" cy="113"/>
          </a:xfrm>
        </p:grpSpPr>
        <p:sp>
          <p:nvSpPr>
            <p:cNvPr id="14475" name="WordArt 920">
              <a:extLst>
                <a:ext uri="{FF2B5EF4-FFF2-40B4-BE49-F238E27FC236}">
                  <a16:creationId xmlns:a16="http://schemas.microsoft.com/office/drawing/2014/main" id="{0E26A167-9756-45F8-BFB0-1FB2B35E1B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302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小金井市</a:t>
              </a:r>
            </a:p>
          </p:txBody>
        </p:sp>
        <p:sp>
          <p:nvSpPr>
            <p:cNvPr id="14476" name="WordArt 921">
              <a:extLst>
                <a:ext uri="{FF2B5EF4-FFF2-40B4-BE49-F238E27FC236}">
                  <a16:creationId xmlns:a16="http://schemas.microsoft.com/office/drawing/2014/main" id="{3BBF8339-B546-4CC7-A667-B568E266E0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302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小金井市</a:t>
              </a:r>
            </a:p>
          </p:txBody>
        </p:sp>
      </p:grpSp>
      <p:grpSp>
        <p:nvGrpSpPr>
          <p:cNvPr id="14441" name="Group 922">
            <a:extLst>
              <a:ext uri="{FF2B5EF4-FFF2-40B4-BE49-F238E27FC236}">
                <a16:creationId xmlns:a16="http://schemas.microsoft.com/office/drawing/2014/main" id="{874EB81E-B423-4C63-A15D-ACDCA3616CA1}"/>
              </a:ext>
            </a:extLst>
          </p:cNvPr>
          <p:cNvGrpSpPr>
            <a:grpSpLocks/>
          </p:cNvGrpSpPr>
          <p:nvPr/>
        </p:nvGrpSpPr>
        <p:grpSpPr bwMode="auto">
          <a:xfrm>
            <a:off x="6851650" y="3787775"/>
            <a:ext cx="360363" cy="179388"/>
            <a:chOff x="4316" y="3251"/>
            <a:chExt cx="227" cy="113"/>
          </a:xfrm>
        </p:grpSpPr>
        <p:sp>
          <p:nvSpPr>
            <p:cNvPr id="14473" name="WordArt 923">
              <a:extLst>
                <a:ext uri="{FF2B5EF4-FFF2-40B4-BE49-F238E27FC236}">
                  <a16:creationId xmlns:a16="http://schemas.microsoft.com/office/drawing/2014/main" id="{7BD0C53E-1C3C-447B-BD26-E7A18522A6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  <p:sp>
          <p:nvSpPr>
            <p:cNvPr id="14474" name="WordArt 924">
              <a:extLst>
                <a:ext uri="{FF2B5EF4-FFF2-40B4-BE49-F238E27FC236}">
                  <a16:creationId xmlns:a16="http://schemas.microsoft.com/office/drawing/2014/main" id="{381050B0-8030-4657-8B95-1DDC8F78DA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</p:grpSp>
      <p:grpSp>
        <p:nvGrpSpPr>
          <p:cNvPr id="14442" name="Group 925">
            <a:extLst>
              <a:ext uri="{FF2B5EF4-FFF2-40B4-BE49-F238E27FC236}">
                <a16:creationId xmlns:a16="http://schemas.microsoft.com/office/drawing/2014/main" id="{4F7839D2-2FC6-4A1A-8956-1EF83CF0EB64}"/>
              </a:ext>
            </a:extLst>
          </p:cNvPr>
          <p:cNvGrpSpPr>
            <a:grpSpLocks/>
          </p:cNvGrpSpPr>
          <p:nvPr/>
        </p:nvGrpSpPr>
        <p:grpSpPr bwMode="auto">
          <a:xfrm>
            <a:off x="6310313" y="3517900"/>
            <a:ext cx="360362" cy="179388"/>
            <a:chOff x="3975" y="3137"/>
            <a:chExt cx="227" cy="113"/>
          </a:xfrm>
        </p:grpSpPr>
        <p:sp>
          <p:nvSpPr>
            <p:cNvPr id="14471" name="WordArt 926">
              <a:extLst>
                <a:ext uri="{FF2B5EF4-FFF2-40B4-BE49-F238E27FC236}">
                  <a16:creationId xmlns:a16="http://schemas.microsoft.com/office/drawing/2014/main" id="{904D3969-FEE7-4798-BB40-70D750F8C6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13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国立市</a:t>
              </a:r>
            </a:p>
          </p:txBody>
        </p:sp>
        <p:sp>
          <p:nvSpPr>
            <p:cNvPr id="14472" name="WordArt 927">
              <a:extLst>
                <a:ext uri="{FF2B5EF4-FFF2-40B4-BE49-F238E27FC236}">
                  <a16:creationId xmlns:a16="http://schemas.microsoft.com/office/drawing/2014/main" id="{6638C29C-F07D-4775-B453-B4AE69079D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13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国立市</a:t>
              </a:r>
            </a:p>
          </p:txBody>
        </p:sp>
      </p:grpSp>
      <p:grpSp>
        <p:nvGrpSpPr>
          <p:cNvPr id="14443" name="グループ化 64">
            <a:extLst>
              <a:ext uri="{FF2B5EF4-FFF2-40B4-BE49-F238E27FC236}">
                <a16:creationId xmlns:a16="http://schemas.microsoft.com/office/drawing/2014/main" id="{256689EE-5285-4AF2-8DB6-26AD91BDD8AD}"/>
              </a:ext>
            </a:extLst>
          </p:cNvPr>
          <p:cNvGrpSpPr>
            <a:grpSpLocks/>
          </p:cNvGrpSpPr>
          <p:nvPr/>
        </p:nvGrpSpPr>
        <p:grpSpPr bwMode="auto">
          <a:xfrm>
            <a:off x="896938" y="6216650"/>
            <a:ext cx="1192212" cy="2886075"/>
            <a:chOff x="3111120" y="489387"/>
            <a:chExt cx="2277626" cy="5094667"/>
          </a:xfrm>
        </p:grpSpPr>
        <p:sp>
          <p:nvSpPr>
            <p:cNvPr id="14464" name="フリーフォーム 65">
              <a:extLst>
                <a:ext uri="{FF2B5EF4-FFF2-40B4-BE49-F238E27FC236}">
                  <a16:creationId xmlns:a16="http://schemas.microsoft.com/office/drawing/2014/main" id="{BB0C9DEE-711E-4D23-BACC-A264A80E3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6577" y="489387"/>
              <a:ext cx="447428" cy="648520"/>
            </a:xfrm>
            <a:custGeom>
              <a:avLst/>
              <a:gdLst>
                <a:gd name="T0" fmla="*/ 28468 w 790112"/>
                <a:gd name="T1" fmla="*/ 2847 h 1145220"/>
                <a:gd name="T2" fmla="*/ 0 w 790112"/>
                <a:gd name="T3" fmla="*/ 93947 h 1145220"/>
                <a:gd name="T4" fmla="*/ 28468 w 790112"/>
                <a:gd name="T5" fmla="*/ 193588 h 1145220"/>
                <a:gd name="T6" fmla="*/ 8541 w 790112"/>
                <a:gd name="T7" fmla="*/ 227750 h 1145220"/>
                <a:gd name="T8" fmla="*/ 34162 w 790112"/>
                <a:gd name="T9" fmla="*/ 298922 h 1145220"/>
                <a:gd name="T10" fmla="*/ 130956 w 790112"/>
                <a:gd name="T11" fmla="*/ 353012 h 1145220"/>
                <a:gd name="T12" fmla="*/ 224903 w 790112"/>
                <a:gd name="T13" fmla="*/ 367247 h 1145220"/>
                <a:gd name="T14" fmla="*/ 250525 w 790112"/>
                <a:gd name="T15" fmla="*/ 321696 h 1145220"/>
                <a:gd name="T16" fmla="*/ 253371 w 790112"/>
                <a:gd name="T17" fmla="*/ 176506 h 1145220"/>
                <a:gd name="T18" fmla="*/ 187894 w 790112"/>
                <a:gd name="T19" fmla="*/ 48397 h 1145220"/>
                <a:gd name="T20" fmla="*/ 88253 w 790112"/>
                <a:gd name="T21" fmla="*/ 19928 h 1145220"/>
                <a:gd name="T22" fmla="*/ 56937 w 790112"/>
                <a:gd name="T23" fmla="*/ 0 h 1145220"/>
                <a:gd name="T24" fmla="*/ 28468 w 790112"/>
                <a:gd name="T25" fmla="*/ 2847 h 114522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90112" h="1145220">
                  <a:moveTo>
                    <a:pt x="88776" y="8878"/>
                  </a:moveTo>
                  <a:lnTo>
                    <a:pt x="0" y="292963"/>
                  </a:lnTo>
                  <a:lnTo>
                    <a:pt x="88776" y="603682"/>
                  </a:lnTo>
                  <a:lnTo>
                    <a:pt x="26633" y="710214"/>
                  </a:lnTo>
                  <a:lnTo>
                    <a:pt x="106532" y="932156"/>
                  </a:lnTo>
                  <a:lnTo>
                    <a:pt x="408372" y="1100831"/>
                  </a:lnTo>
                  <a:lnTo>
                    <a:pt x="701335" y="1145220"/>
                  </a:lnTo>
                  <a:lnTo>
                    <a:pt x="781235" y="1003177"/>
                  </a:lnTo>
                  <a:lnTo>
                    <a:pt x="790112" y="550416"/>
                  </a:lnTo>
                  <a:lnTo>
                    <a:pt x="585926" y="150921"/>
                  </a:lnTo>
                  <a:lnTo>
                    <a:pt x="275207" y="62144"/>
                  </a:lnTo>
                  <a:lnTo>
                    <a:pt x="177553" y="0"/>
                  </a:lnTo>
                  <a:lnTo>
                    <a:pt x="88776" y="8878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65" name="フリーフォーム 66">
              <a:extLst>
                <a:ext uri="{FF2B5EF4-FFF2-40B4-BE49-F238E27FC236}">
                  <a16:creationId xmlns:a16="http://schemas.microsoft.com/office/drawing/2014/main" id="{66570F8E-6BF2-4794-A35F-5D2BEA46D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4721" y="1927190"/>
              <a:ext cx="110600" cy="105573"/>
            </a:xfrm>
            <a:custGeom>
              <a:avLst/>
              <a:gdLst>
                <a:gd name="T0" fmla="*/ 42703 w 195309"/>
                <a:gd name="T1" fmla="*/ 0 h 186431"/>
                <a:gd name="T2" fmla="*/ 5693 w 195309"/>
                <a:gd name="T3" fmla="*/ 11387 h 186431"/>
                <a:gd name="T4" fmla="*/ 0 w 195309"/>
                <a:gd name="T5" fmla="*/ 39856 h 186431"/>
                <a:gd name="T6" fmla="*/ 25621 w 195309"/>
                <a:gd name="T7" fmla="*/ 59784 h 186431"/>
                <a:gd name="T8" fmla="*/ 62631 w 195309"/>
                <a:gd name="T9" fmla="*/ 25622 h 186431"/>
                <a:gd name="T10" fmla="*/ 42703 w 195309"/>
                <a:gd name="T11" fmla="*/ 0 h 1864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5309" h="186431">
                  <a:moveTo>
                    <a:pt x="133165" y="0"/>
                  </a:moveTo>
                  <a:lnTo>
                    <a:pt x="17755" y="35510"/>
                  </a:lnTo>
                  <a:lnTo>
                    <a:pt x="0" y="124287"/>
                  </a:lnTo>
                  <a:lnTo>
                    <a:pt x="79899" y="186431"/>
                  </a:lnTo>
                  <a:lnTo>
                    <a:pt x="195309" y="79899"/>
                  </a:lnTo>
                  <a:lnTo>
                    <a:pt x="133165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66" name="フリーフォーム 67">
              <a:extLst>
                <a:ext uri="{FF2B5EF4-FFF2-40B4-BE49-F238E27FC236}">
                  <a16:creationId xmlns:a16="http://schemas.microsoft.com/office/drawing/2014/main" id="{41873027-DC1C-4DE9-BC69-7BDDDF89D0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3957" y="2470137"/>
              <a:ext cx="236283" cy="542947"/>
            </a:xfrm>
            <a:custGeom>
              <a:avLst/>
              <a:gdLst>
                <a:gd name="T0" fmla="*/ 122416 w 417251"/>
                <a:gd name="T1" fmla="*/ 0 h 958789"/>
                <a:gd name="T2" fmla="*/ 28469 w 417251"/>
                <a:gd name="T3" fmla="*/ 111028 h 958789"/>
                <a:gd name="T4" fmla="*/ 31316 w 417251"/>
                <a:gd name="T5" fmla="*/ 148037 h 958789"/>
                <a:gd name="T6" fmla="*/ 0 w 417251"/>
                <a:gd name="T7" fmla="*/ 185047 h 958789"/>
                <a:gd name="T8" fmla="*/ 22775 w 417251"/>
                <a:gd name="T9" fmla="*/ 270453 h 958789"/>
                <a:gd name="T10" fmla="*/ 91101 w 417251"/>
                <a:gd name="T11" fmla="*/ 307462 h 958789"/>
                <a:gd name="T12" fmla="*/ 99641 w 417251"/>
                <a:gd name="T13" fmla="*/ 139497 h 958789"/>
                <a:gd name="T14" fmla="*/ 133804 w 417251"/>
                <a:gd name="T15" fmla="*/ 96794 h 958789"/>
                <a:gd name="T16" fmla="*/ 133804 w 417251"/>
                <a:gd name="T17" fmla="*/ 28469 h 958789"/>
                <a:gd name="T18" fmla="*/ 122416 w 417251"/>
                <a:gd name="T19" fmla="*/ 0 h 9587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7251" h="958789">
                  <a:moveTo>
                    <a:pt x="381740" y="0"/>
                  </a:moveTo>
                  <a:lnTo>
                    <a:pt x="88777" y="346229"/>
                  </a:lnTo>
                  <a:lnTo>
                    <a:pt x="97655" y="461639"/>
                  </a:lnTo>
                  <a:lnTo>
                    <a:pt x="0" y="577049"/>
                  </a:lnTo>
                  <a:lnTo>
                    <a:pt x="71022" y="843379"/>
                  </a:lnTo>
                  <a:lnTo>
                    <a:pt x="284086" y="958789"/>
                  </a:lnTo>
                  <a:lnTo>
                    <a:pt x="310719" y="435006"/>
                  </a:lnTo>
                  <a:lnTo>
                    <a:pt x="417251" y="301841"/>
                  </a:lnTo>
                  <a:lnTo>
                    <a:pt x="417251" y="88777"/>
                  </a:lnTo>
                  <a:lnTo>
                    <a:pt x="38174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67" name="フリーフォーム 68">
              <a:extLst>
                <a:ext uri="{FF2B5EF4-FFF2-40B4-BE49-F238E27FC236}">
                  <a16:creationId xmlns:a16="http://schemas.microsoft.com/office/drawing/2014/main" id="{0C9347C5-3E22-45A0-A194-E53C4261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2921" y="2962811"/>
              <a:ext cx="150818" cy="135737"/>
            </a:xfrm>
            <a:custGeom>
              <a:avLst/>
              <a:gdLst>
                <a:gd name="T0" fmla="*/ 56937 w 266330"/>
                <a:gd name="T1" fmla="*/ 0 h 239697"/>
                <a:gd name="T2" fmla="*/ 0 w 266330"/>
                <a:gd name="T3" fmla="*/ 54091 h 239697"/>
                <a:gd name="T4" fmla="*/ 51243 w 266330"/>
                <a:gd name="T5" fmla="*/ 76866 h 239697"/>
                <a:gd name="T6" fmla="*/ 85406 w 266330"/>
                <a:gd name="T7" fmla="*/ 34163 h 239697"/>
                <a:gd name="T8" fmla="*/ 56937 w 266330"/>
                <a:gd name="T9" fmla="*/ 0 h 2396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6330" h="239697">
                  <a:moveTo>
                    <a:pt x="177553" y="0"/>
                  </a:moveTo>
                  <a:lnTo>
                    <a:pt x="0" y="168676"/>
                  </a:lnTo>
                  <a:lnTo>
                    <a:pt x="159798" y="239697"/>
                  </a:lnTo>
                  <a:lnTo>
                    <a:pt x="266330" y="106532"/>
                  </a:lnTo>
                  <a:lnTo>
                    <a:pt x="177553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68" name="フリーフォーム 69">
              <a:extLst>
                <a:ext uri="{FF2B5EF4-FFF2-40B4-BE49-F238E27FC236}">
                  <a16:creationId xmlns:a16="http://schemas.microsoft.com/office/drawing/2014/main" id="{C77BE274-24DD-4A87-80A2-64CEB1882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120" y="3465539"/>
              <a:ext cx="251364" cy="321746"/>
            </a:xfrm>
            <a:custGeom>
              <a:avLst/>
              <a:gdLst>
                <a:gd name="T0" fmla="*/ 71172 w 443883"/>
                <a:gd name="T1" fmla="*/ 0 h 568171"/>
                <a:gd name="T2" fmla="*/ 34162 w 443883"/>
                <a:gd name="T3" fmla="*/ 31315 h 568171"/>
                <a:gd name="T4" fmla="*/ 48397 w 443883"/>
                <a:gd name="T5" fmla="*/ 59784 h 568171"/>
                <a:gd name="T6" fmla="*/ 25622 w 443883"/>
                <a:gd name="T7" fmla="*/ 88253 h 568171"/>
                <a:gd name="T8" fmla="*/ 34162 w 443883"/>
                <a:gd name="T9" fmla="*/ 119569 h 568171"/>
                <a:gd name="T10" fmla="*/ 0 w 443883"/>
                <a:gd name="T11" fmla="*/ 156577 h 568171"/>
                <a:gd name="T12" fmla="*/ 25622 w 443883"/>
                <a:gd name="T13" fmla="*/ 182200 h 568171"/>
                <a:gd name="T14" fmla="*/ 79712 w 443883"/>
                <a:gd name="T15" fmla="*/ 162271 h 568171"/>
                <a:gd name="T16" fmla="*/ 88253 w 443883"/>
                <a:gd name="T17" fmla="*/ 136649 h 568171"/>
                <a:gd name="T18" fmla="*/ 142344 w 443883"/>
                <a:gd name="T19" fmla="*/ 108181 h 568171"/>
                <a:gd name="T20" fmla="*/ 130956 w 443883"/>
                <a:gd name="T21" fmla="*/ 37009 h 568171"/>
                <a:gd name="T22" fmla="*/ 71172 w 443883"/>
                <a:gd name="T23" fmla="*/ 0 h 56817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3883" h="568171">
                  <a:moveTo>
                    <a:pt x="221941" y="0"/>
                  </a:moveTo>
                  <a:lnTo>
                    <a:pt x="106532" y="97654"/>
                  </a:lnTo>
                  <a:lnTo>
                    <a:pt x="150920" y="186431"/>
                  </a:lnTo>
                  <a:lnTo>
                    <a:pt x="79899" y="275208"/>
                  </a:lnTo>
                  <a:lnTo>
                    <a:pt x="106532" y="372862"/>
                  </a:lnTo>
                  <a:lnTo>
                    <a:pt x="0" y="488272"/>
                  </a:lnTo>
                  <a:lnTo>
                    <a:pt x="79899" y="568171"/>
                  </a:lnTo>
                  <a:lnTo>
                    <a:pt x="248574" y="506027"/>
                  </a:lnTo>
                  <a:lnTo>
                    <a:pt x="275207" y="426128"/>
                  </a:lnTo>
                  <a:lnTo>
                    <a:pt x="443883" y="337351"/>
                  </a:lnTo>
                  <a:lnTo>
                    <a:pt x="408372" y="115410"/>
                  </a:lnTo>
                  <a:lnTo>
                    <a:pt x="221941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69" name="フリーフォーム 70">
              <a:extLst>
                <a:ext uri="{FF2B5EF4-FFF2-40B4-BE49-F238E27FC236}">
                  <a16:creationId xmlns:a16="http://schemas.microsoft.com/office/drawing/2014/main" id="{0A9EB819-078F-4D21-ACF5-8D43DBE6E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9633" y="4098977"/>
              <a:ext cx="402182" cy="427319"/>
            </a:xfrm>
            <a:custGeom>
              <a:avLst/>
              <a:gdLst>
                <a:gd name="T0" fmla="*/ 34162 w 710213"/>
                <a:gd name="T1" fmla="*/ 19928 h 754602"/>
                <a:gd name="T2" fmla="*/ 45550 w 710213"/>
                <a:gd name="T3" fmla="*/ 74019 h 754602"/>
                <a:gd name="T4" fmla="*/ 0 w 710213"/>
                <a:gd name="T5" fmla="*/ 162271 h 754602"/>
                <a:gd name="T6" fmla="*/ 22775 w 710213"/>
                <a:gd name="T7" fmla="*/ 213515 h 754602"/>
                <a:gd name="T8" fmla="*/ 113875 w 710213"/>
                <a:gd name="T9" fmla="*/ 241984 h 754602"/>
                <a:gd name="T10" fmla="*/ 219208 w 710213"/>
                <a:gd name="T11" fmla="*/ 170812 h 754602"/>
                <a:gd name="T12" fmla="*/ 213515 w 710213"/>
                <a:gd name="T13" fmla="*/ 125263 h 754602"/>
                <a:gd name="T14" fmla="*/ 227749 w 710213"/>
                <a:gd name="T15" fmla="*/ 91100 h 754602"/>
                <a:gd name="T16" fmla="*/ 222056 w 710213"/>
                <a:gd name="T17" fmla="*/ 54091 h 754602"/>
                <a:gd name="T18" fmla="*/ 153731 w 710213"/>
                <a:gd name="T19" fmla="*/ 0 h 754602"/>
                <a:gd name="T20" fmla="*/ 34162 w 710213"/>
                <a:gd name="T21" fmla="*/ 19928 h 7546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10213" h="754602">
                  <a:moveTo>
                    <a:pt x="106532" y="62144"/>
                  </a:moveTo>
                  <a:lnTo>
                    <a:pt x="142042" y="230820"/>
                  </a:lnTo>
                  <a:lnTo>
                    <a:pt x="0" y="506027"/>
                  </a:lnTo>
                  <a:lnTo>
                    <a:pt x="71021" y="665825"/>
                  </a:lnTo>
                  <a:lnTo>
                    <a:pt x="355106" y="754602"/>
                  </a:lnTo>
                  <a:lnTo>
                    <a:pt x="683580" y="532660"/>
                  </a:lnTo>
                  <a:lnTo>
                    <a:pt x="665825" y="390618"/>
                  </a:lnTo>
                  <a:lnTo>
                    <a:pt x="710213" y="284086"/>
                  </a:lnTo>
                  <a:lnTo>
                    <a:pt x="692458" y="168676"/>
                  </a:lnTo>
                  <a:lnTo>
                    <a:pt x="479394" y="0"/>
                  </a:lnTo>
                  <a:lnTo>
                    <a:pt x="106532" y="62144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70" name="フリーフォーム 71">
              <a:extLst>
                <a:ext uri="{FF2B5EF4-FFF2-40B4-BE49-F238E27FC236}">
                  <a16:creationId xmlns:a16="http://schemas.microsoft.com/office/drawing/2014/main" id="{91F57844-9C41-4136-8305-EF08336B7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416" y="5282214"/>
              <a:ext cx="266330" cy="301840"/>
            </a:xfrm>
            <a:custGeom>
              <a:avLst/>
              <a:gdLst>
                <a:gd name="T0" fmla="*/ 62143 w 266330"/>
                <a:gd name="T1" fmla="*/ 0 h 301840"/>
                <a:gd name="T2" fmla="*/ 0 w 266330"/>
                <a:gd name="T3" fmla="*/ 124287 h 301840"/>
                <a:gd name="T4" fmla="*/ 26633 w 266330"/>
                <a:gd name="T5" fmla="*/ 248574 h 301840"/>
                <a:gd name="T6" fmla="*/ 195308 w 266330"/>
                <a:gd name="T7" fmla="*/ 301840 h 301840"/>
                <a:gd name="T8" fmla="*/ 266330 w 266330"/>
                <a:gd name="T9" fmla="*/ 204186 h 301840"/>
                <a:gd name="T10" fmla="*/ 221941 w 266330"/>
                <a:gd name="T11" fmla="*/ 62143 h 301840"/>
                <a:gd name="T12" fmla="*/ 62143 w 266330"/>
                <a:gd name="T13" fmla="*/ 0 h 3018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6330" h="301840">
                  <a:moveTo>
                    <a:pt x="62143" y="0"/>
                  </a:moveTo>
                  <a:lnTo>
                    <a:pt x="0" y="124287"/>
                  </a:lnTo>
                  <a:lnTo>
                    <a:pt x="26633" y="248574"/>
                  </a:lnTo>
                  <a:lnTo>
                    <a:pt x="195308" y="301840"/>
                  </a:lnTo>
                  <a:lnTo>
                    <a:pt x="266330" y="204186"/>
                  </a:lnTo>
                  <a:lnTo>
                    <a:pt x="221941" y="62143"/>
                  </a:lnTo>
                  <a:lnTo>
                    <a:pt x="62143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444" name="グループ化 93">
            <a:extLst>
              <a:ext uri="{FF2B5EF4-FFF2-40B4-BE49-F238E27FC236}">
                <a16:creationId xmlns:a16="http://schemas.microsoft.com/office/drawing/2014/main" id="{58C18DC5-B08B-4FB2-BB77-9AD8208B65DA}"/>
              </a:ext>
            </a:extLst>
          </p:cNvPr>
          <p:cNvGrpSpPr>
            <a:grpSpLocks/>
          </p:cNvGrpSpPr>
          <p:nvPr/>
        </p:nvGrpSpPr>
        <p:grpSpPr bwMode="auto">
          <a:xfrm>
            <a:off x="3403600" y="6226175"/>
            <a:ext cx="366713" cy="2878138"/>
            <a:chOff x="4892040" y="845820"/>
            <a:chExt cx="716280" cy="5181600"/>
          </a:xfrm>
        </p:grpSpPr>
        <p:sp>
          <p:nvSpPr>
            <p:cNvPr id="14462" name="フリーフォーム 94">
              <a:extLst>
                <a:ext uri="{FF2B5EF4-FFF2-40B4-BE49-F238E27FC236}">
                  <a16:creationId xmlns:a16="http://schemas.microsoft.com/office/drawing/2014/main" id="{915A3346-D280-4815-8CD7-79C542F44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040" y="845820"/>
              <a:ext cx="716280" cy="868680"/>
            </a:xfrm>
            <a:custGeom>
              <a:avLst/>
              <a:gdLst>
                <a:gd name="T0" fmla="*/ 30480 w 716280"/>
                <a:gd name="T1" fmla="*/ 45720 h 868680"/>
                <a:gd name="T2" fmla="*/ 0 w 716280"/>
                <a:gd name="T3" fmla="*/ 220980 h 868680"/>
                <a:gd name="T4" fmla="*/ 76200 w 716280"/>
                <a:gd name="T5" fmla="*/ 480060 h 868680"/>
                <a:gd name="T6" fmla="*/ 243840 w 716280"/>
                <a:gd name="T7" fmla="*/ 510540 h 868680"/>
                <a:gd name="T8" fmla="*/ 251460 w 716280"/>
                <a:gd name="T9" fmla="*/ 678180 h 868680"/>
                <a:gd name="T10" fmla="*/ 601980 w 716280"/>
                <a:gd name="T11" fmla="*/ 868680 h 868680"/>
                <a:gd name="T12" fmla="*/ 563880 w 716280"/>
                <a:gd name="T13" fmla="*/ 640080 h 868680"/>
                <a:gd name="T14" fmla="*/ 716280 w 716280"/>
                <a:gd name="T15" fmla="*/ 594360 h 868680"/>
                <a:gd name="T16" fmla="*/ 647700 w 716280"/>
                <a:gd name="T17" fmla="*/ 320040 h 868680"/>
                <a:gd name="T18" fmla="*/ 480060 w 716280"/>
                <a:gd name="T19" fmla="*/ 259080 h 868680"/>
                <a:gd name="T20" fmla="*/ 373380 w 716280"/>
                <a:gd name="T21" fmla="*/ 99060 h 868680"/>
                <a:gd name="T22" fmla="*/ 167640 w 716280"/>
                <a:gd name="T23" fmla="*/ 0 h 868680"/>
                <a:gd name="T24" fmla="*/ 30480 w 716280"/>
                <a:gd name="T25" fmla="*/ 45720 h 8686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16280" h="868680">
                  <a:moveTo>
                    <a:pt x="30480" y="45720"/>
                  </a:moveTo>
                  <a:lnTo>
                    <a:pt x="0" y="220980"/>
                  </a:lnTo>
                  <a:lnTo>
                    <a:pt x="76200" y="480060"/>
                  </a:lnTo>
                  <a:lnTo>
                    <a:pt x="243840" y="510540"/>
                  </a:lnTo>
                  <a:lnTo>
                    <a:pt x="251460" y="678180"/>
                  </a:lnTo>
                  <a:lnTo>
                    <a:pt x="601980" y="868680"/>
                  </a:lnTo>
                  <a:lnTo>
                    <a:pt x="563880" y="640080"/>
                  </a:lnTo>
                  <a:lnTo>
                    <a:pt x="716280" y="594360"/>
                  </a:lnTo>
                  <a:lnTo>
                    <a:pt x="647700" y="320040"/>
                  </a:lnTo>
                  <a:lnTo>
                    <a:pt x="480060" y="259080"/>
                  </a:lnTo>
                  <a:lnTo>
                    <a:pt x="373380" y="99060"/>
                  </a:lnTo>
                  <a:lnTo>
                    <a:pt x="167640" y="0"/>
                  </a:lnTo>
                  <a:lnTo>
                    <a:pt x="30480" y="4572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63" name="フリーフォーム 95">
              <a:extLst>
                <a:ext uri="{FF2B5EF4-FFF2-40B4-BE49-F238E27FC236}">
                  <a16:creationId xmlns:a16="http://schemas.microsoft.com/office/drawing/2014/main" id="{F5493513-363B-47F5-8B70-861031B1E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520" y="5753100"/>
              <a:ext cx="205740" cy="274320"/>
            </a:xfrm>
            <a:custGeom>
              <a:avLst/>
              <a:gdLst>
                <a:gd name="T0" fmla="*/ 0 w 205740"/>
                <a:gd name="T1" fmla="*/ 53340 h 274320"/>
                <a:gd name="T2" fmla="*/ 45720 w 205740"/>
                <a:gd name="T3" fmla="*/ 205740 h 274320"/>
                <a:gd name="T4" fmla="*/ 137160 w 205740"/>
                <a:gd name="T5" fmla="*/ 274320 h 274320"/>
                <a:gd name="T6" fmla="*/ 205740 w 205740"/>
                <a:gd name="T7" fmla="*/ 205740 h 274320"/>
                <a:gd name="T8" fmla="*/ 160020 w 205740"/>
                <a:gd name="T9" fmla="*/ 53340 h 274320"/>
                <a:gd name="T10" fmla="*/ 83820 w 205740"/>
                <a:gd name="T11" fmla="*/ 0 h 274320"/>
                <a:gd name="T12" fmla="*/ 0 w 205740"/>
                <a:gd name="T13" fmla="*/ 53340 h 2743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5740" h="274320">
                  <a:moveTo>
                    <a:pt x="0" y="53340"/>
                  </a:moveTo>
                  <a:lnTo>
                    <a:pt x="45720" y="205740"/>
                  </a:lnTo>
                  <a:lnTo>
                    <a:pt x="137160" y="274320"/>
                  </a:lnTo>
                  <a:lnTo>
                    <a:pt x="205740" y="205740"/>
                  </a:lnTo>
                  <a:lnTo>
                    <a:pt x="160020" y="53340"/>
                  </a:lnTo>
                  <a:lnTo>
                    <a:pt x="83820" y="0"/>
                  </a:lnTo>
                  <a:lnTo>
                    <a:pt x="0" y="5334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445" name="グループ化 96">
            <a:extLst>
              <a:ext uri="{FF2B5EF4-FFF2-40B4-BE49-F238E27FC236}">
                <a16:creationId xmlns:a16="http://schemas.microsoft.com/office/drawing/2014/main" id="{D8401BED-7B36-43F7-90CE-45E64CA5D93F}"/>
              </a:ext>
            </a:extLst>
          </p:cNvPr>
          <p:cNvGrpSpPr>
            <a:grpSpLocks/>
          </p:cNvGrpSpPr>
          <p:nvPr/>
        </p:nvGrpSpPr>
        <p:grpSpPr bwMode="auto">
          <a:xfrm>
            <a:off x="5062538" y="6300788"/>
            <a:ext cx="395287" cy="2352675"/>
            <a:chOff x="5193030" y="1238250"/>
            <a:chExt cx="773430" cy="4244340"/>
          </a:xfrm>
        </p:grpSpPr>
        <p:sp>
          <p:nvSpPr>
            <p:cNvPr id="14458" name="フリーフォーム 97">
              <a:extLst>
                <a:ext uri="{FF2B5EF4-FFF2-40B4-BE49-F238E27FC236}">
                  <a16:creationId xmlns:a16="http://schemas.microsoft.com/office/drawing/2014/main" id="{08965CC2-E9FD-4B8A-803A-4054EDEA0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700" y="1238250"/>
              <a:ext cx="129540" cy="316230"/>
            </a:xfrm>
            <a:custGeom>
              <a:avLst/>
              <a:gdLst>
                <a:gd name="T0" fmla="*/ 3810 w 129540"/>
                <a:gd name="T1" fmla="*/ 0 h 316230"/>
                <a:gd name="T2" fmla="*/ 26670 w 129540"/>
                <a:gd name="T3" fmla="*/ 140970 h 316230"/>
                <a:gd name="T4" fmla="*/ 0 w 129540"/>
                <a:gd name="T5" fmla="*/ 213360 h 316230"/>
                <a:gd name="T6" fmla="*/ 11430 w 129540"/>
                <a:gd name="T7" fmla="*/ 316230 h 316230"/>
                <a:gd name="T8" fmla="*/ 99060 w 129540"/>
                <a:gd name="T9" fmla="*/ 220980 h 316230"/>
                <a:gd name="T10" fmla="*/ 125730 w 129540"/>
                <a:gd name="T11" fmla="*/ 156210 h 316230"/>
                <a:gd name="T12" fmla="*/ 83820 w 129540"/>
                <a:gd name="T13" fmla="*/ 80010 h 316230"/>
                <a:gd name="T14" fmla="*/ 129540 w 129540"/>
                <a:gd name="T15" fmla="*/ 34290 h 316230"/>
                <a:gd name="T16" fmla="*/ 3810 w 129540"/>
                <a:gd name="T17" fmla="*/ 0 h 3162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9540" h="316230">
                  <a:moveTo>
                    <a:pt x="3810" y="0"/>
                  </a:moveTo>
                  <a:lnTo>
                    <a:pt x="26670" y="140970"/>
                  </a:lnTo>
                  <a:lnTo>
                    <a:pt x="0" y="213360"/>
                  </a:lnTo>
                  <a:lnTo>
                    <a:pt x="11430" y="316230"/>
                  </a:lnTo>
                  <a:lnTo>
                    <a:pt x="99060" y="220980"/>
                  </a:lnTo>
                  <a:lnTo>
                    <a:pt x="125730" y="156210"/>
                  </a:lnTo>
                  <a:lnTo>
                    <a:pt x="83820" y="80010"/>
                  </a:lnTo>
                  <a:lnTo>
                    <a:pt x="129540" y="34290"/>
                  </a:lnTo>
                  <a:lnTo>
                    <a:pt x="381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59" name="フリーフォーム 98">
              <a:extLst>
                <a:ext uri="{FF2B5EF4-FFF2-40B4-BE49-F238E27FC236}">
                  <a16:creationId xmlns:a16="http://schemas.microsoft.com/office/drawing/2014/main" id="{F7AF7A77-5B1E-453E-B181-C4CFDCCE6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420" y="1577340"/>
              <a:ext cx="278130" cy="228600"/>
            </a:xfrm>
            <a:custGeom>
              <a:avLst/>
              <a:gdLst>
                <a:gd name="T0" fmla="*/ 3810 w 278130"/>
                <a:gd name="T1" fmla="*/ 0 h 228600"/>
                <a:gd name="T2" fmla="*/ 0 w 278130"/>
                <a:gd name="T3" fmla="*/ 118110 h 228600"/>
                <a:gd name="T4" fmla="*/ 72390 w 278130"/>
                <a:gd name="T5" fmla="*/ 144780 h 228600"/>
                <a:gd name="T6" fmla="*/ 72390 w 278130"/>
                <a:gd name="T7" fmla="*/ 209550 h 228600"/>
                <a:gd name="T8" fmla="*/ 278130 w 278130"/>
                <a:gd name="T9" fmla="*/ 228600 h 228600"/>
                <a:gd name="T10" fmla="*/ 205740 w 278130"/>
                <a:gd name="T11" fmla="*/ 60960 h 228600"/>
                <a:gd name="T12" fmla="*/ 114300 w 278130"/>
                <a:gd name="T13" fmla="*/ 83820 h 228600"/>
                <a:gd name="T14" fmla="*/ 57150 w 278130"/>
                <a:gd name="T15" fmla="*/ 41910 h 228600"/>
                <a:gd name="T16" fmla="*/ 3810 w 278130"/>
                <a:gd name="T17" fmla="*/ 0 h 228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8130" h="228600">
                  <a:moveTo>
                    <a:pt x="3810" y="0"/>
                  </a:moveTo>
                  <a:lnTo>
                    <a:pt x="0" y="118110"/>
                  </a:lnTo>
                  <a:lnTo>
                    <a:pt x="72390" y="144780"/>
                  </a:lnTo>
                  <a:lnTo>
                    <a:pt x="72390" y="209550"/>
                  </a:lnTo>
                  <a:lnTo>
                    <a:pt x="278130" y="228600"/>
                  </a:lnTo>
                  <a:lnTo>
                    <a:pt x="205740" y="60960"/>
                  </a:lnTo>
                  <a:lnTo>
                    <a:pt x="114300" y="83820"/>
                  </a:lnTo>
                  <a:lnTo>
                    <a:pt x="57150" y="41910"/>
                  </a:lnTo>
                  <a:lnTo>
                    <a:pt x="381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60" name="フリーフォーム 99">
              <a:extLst>
                <a:ext uri="{FF2B5EF4-FFF2-40B4-BE49-F238E27FC236}">
                  <a16:creationId xmlns:a16="http://schemas.microsoft.com/office/drawing/2014/main" id="{CC976AD8-4B15-473C-8C79-3A32F34E5E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130" y="1847850"/>
              <a:ext cx="354330" cy="514350"/>
            </a:xfrm>
            <a:custGeom>
              <a:avLst/>
              <a:gdLst>
                <a:gd name="T0" fmla="*/ 0 w 354330"/>
                <a:gd name="T1" fmla="*/ 7620 h 514350"/>
                <a:gd name="T2" fmla="*/ 38100 w 354330"/>
                <a:gd name="T3" fmla="*/ 121920 h 514350"/>
                <a:gd name="T4" fmla="*/ 102870 w 354330"/>
                <a:gd name="T5" fmla="*/ 72390 h 514350"/>
                <a:gd name="T6" fmla="*/ 125730 w 354330"/>
                <a:gd name="T7" fmla="*/ 144780 h 514350"/>
                <a:gd name="T8" fmla="*/ 152400 w 354330"/>
                <a:gd name="T9" fmla="*/ 194310 h 514350"/>
                <a:gd name="T10" fmla="*/ 87630 w 354330"/>
                <a:gd name="T11" fmla="*/ 224790 h 514350"/>
                <a:gd name="T12" fmla="*/ 19050 w 354330"/>
                <a:gd name="T13" fmla="*/ 224790 h 514350"/>
                <a:gd name="T14" fmla="*/ 72390 w 354330"/>
                <a:gd name="T15" fmla="*/ 312420 h 514350"/>
                <a:gd name="T16" fmla="*/ 11430 w 354330"/>
                <a:gd name="T17" fmla="*/ 358140 h 514350"/>
                <a:gd name="T18" fmla="*/ 34290 w 354330"/>
                <a:gd name="T19" fmla="*/ 453390 h 514350"/>
                <a:gd name="T20" fmla="*/ 87630 w 354330"/>
                <a:gd name="T21" fmla="*/ 422910 h 514350"/>
                <a:gd name="T22" fmla="*/ 278130 w 354330"/>
                <a:gd name="T23" fmla="*/ 514350 h 514350"/>
                <a:gd name="T24" fmla="*/ 270510 w 354330"/>
                <a:gd name="T25" fmla="*/ 358140 h 514350"/>
                <a:gd name="T26" fmla="*/ 354330 w 354330"/>
                <a:gd name="T27" fmla="*/ 381000 h 514350"/>
                <a:gd name="T28" fmla="*/ 327660 w 354330"/>
                <a:gd name="T29" fmla="*/ 300990 h 514350"/>
                <a:gd name="T30" fmla="*/ 320040 w 354330"/>
                <a:gd name="T31" fmla="*/ 156210 h 514350"/>
                <a:gd name="T32" fmla="*/ 240030 w 354330"/>
                <a:gd name="T33" fmla="*/ 137160 h 514350"/>
                <a:gd name="T34" fmla="*/ 243840 w 354330"/>
                <a:gd name="T35" fmla="*/ 68580 h 514350"/>
                <a:gd name="T36" fmla="*/ 163830 w 354330"/>
                <a:gd name="T37" fmla="*/ 0 h 514350"/>
                <a:gd name="T38" fmla="*/ 0 w 354330"/>
                <a:gd name="T39" fmla="*/ 7620 h 51435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54330" h="514350">
                  <a:moveTo>
                    <a:pt x="0" y="7620"/>
                  </a:moveTo>
                  <a:lnTo>
                    <a:pt x="38100" y="121920"/>
                  </a:lnTo>
                  <a:lnTo>
                    <a:pt x="102870" y="72390"/>
                  </a:lnTo>
                  <a:lnTo>
                    <a:pt x="125730" y="144780"/>
                  </a:lnTo>
                  <a:lnTo>
                    <a:pt x="152400" y="194310"/>
                  </a:lnTo>
                  <a:lnTo>
                    <a:pt x="87630" y="224790"/>
                  </a:lnTo>
                  <a:lnTo>
                    <a:pt x="19050" y="224790"/>
                  </a:lnTo>
                  <a:lnTo>
                    <a:pt x="72390" y="312420"/>
                  </a:lnTo>
                  <a:lnTo>
                    <a:pt x="11430" y="358140"/>
                  </a:lnTo>
                  <a:lnTo>
                    <a:pt x="34290" y="453390"/>
                  </a:lnTo>
                  <a:lnTo>
                    <a:pt x="87630" y="422910"/>
                  </a:lnTo>
                  <a:lnTo>
                    <a:pt x="278130" y="514350"/>
                  </a:lnTo>
                  <a:lnTo>
                    <a:pt x="270510" y="358140"/>
                  </a:lnTo>
                  <a:lnTo>
                    <a:pt x="354330" y="381000"/>
                  </a:lnTo>
                  <a:lnTo>
                    <a:pt x="327660" y="300990"/>
                  </a:lnTo>
                  <a:lnTo>
                    <a:pt x="320040" y="156210"/>
                  </a:lnTo>
                  <a:lnTo>
                    <a:pt x="240030" y="137160"/>
                  </a:lnTo>
                  <a:lnTo>
                    <a:pt x="243840" y="68580"/>
                  </a:lnTo>
                  <a:lnTo>
                    <a:pt x="163830" y="0"/>
                  </a:lnTo>
                  <a:lnTo>
                    <a:pt x="0" y="762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61" name="フリーフォーム 100">
              <a:extLst>
                <a:ext uri="{FF2B5EF4-FFF2-40B4-BE49-F238E27FC236}">
                  <a16:creationId xmlns:a16="http://schemas.microsoft.com/office/drawing/2014/main" id="{8B25CE69-BA00-4CD0-B0F5-236BC82BA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3030" y="4697730"/>
              <a:ext cx="422910" cy="784860"/>
            </a:xfrm>
            <a:custGeom>
              <a:avLst/>
              <a:gdLst>
                <a:gd name="T0" fmla="*/ 0 w 422910"/>
                <a:gd name="T1" fmla="*/ 0 h 784860"/>
                <a:gd name="T2" fmla="*/ 110490 w 422910"/>
                <a:gd name="T3" fmla="*/ 251460 h 784860"/>
                <a:gd name="T4" fmla="*/ 160020 w 422910"/>
                <a:gd name="T5" fmla="*/ 285750 h 784860"/>
                <a:gd name="T6" fmla="*/ 118110 w 422910"/>
                <a:gd name="T7" fmla="*/ 350520 h 784860"/>
                <a:gd name="T8" fmla="*/ 186690 w 422910"/>
                <a:gd name="T9" fmla="*/ 346710 h 784860"/>
                <a:gd name="T10" fmla="*/ 182880 w 422910"/>
                <a:gd name="T11" fmla="*/ 483870 h 784860"/>
                <a:gd name="T12" fmla="*/ 255270 w 422910"/>
                <a:gd name="T13" fmla="*/ 598170 h 784860"/>
                <a:gd name="T14" fmla="*/ 308610 w 422910"/>
                <a:gd name="T15" fmla="*/ 544830 h 784860"/>
                <a:gd name="T16" fmla="*/ 361950 w 422910"/>
                <a:gd name="T17" fmla="*/ 670560 h 784860"/>
                <a:gd name="T18" fmla="*/ 320040 w 422910"/>
                <a:gd name="T19" fmla="*/ 742950 h 784860"/>
                <a:gd name="T20" fmla="*/ 381000 w 422910"/>
                <a:gd name="T21" fmla="*/ 784860 h 784860"/>
                <a:gd name="T22" fmla="*/ 407670 w 422910"/>
                <a:gd name="T23" fmla="*/ 636270 h 784860"/>
                <a:gd name="T24" fmla="*/ 335280 w 422910"/>
                <a:gd name="T25" fmla="*/ 502920 h 784860"/>
                <a:gd name="T26" fmla="*/ 358140 w 422910"/>
                <a:gd name="T27" fmla="*/ 464820 h 784860"/>
                <a:gd name="T28" fmla="*/ 422910 w 422910"/>
                <a:gd name="T29" fmla="*/ 430530 h 784860"/>
                <a:gd name="T30" fmla="*/ 281940 w 422910"/>
                <a:gd name="T31" fmla="*/ 377190 h 784860"/>
                <a:gd name="T32" fmla="*/ 278130 w 422910"/>
                <a:gd name="T33" fmla="*/ 297180 h 784860"/>
                <a:gd name="T34" fmla="*/ 320040 w 422910"/>
                <a:gd name="T35" fmla="*/ 213360 h 784860"/>
                <a:gd name="T36" fmla="*/ 190500 w 422910"/>
                <a:gd name="T37" fmla="*/ 198120 h 784860"/>
                <a:gd name="T38" fmla="*/ 190500 w 422910"/>
                <a:gd name="T39" fmla="*/ 140970 h 784860"/>
                <a:gd name="T40" fmla="*/ 278130 w 422910"/>
                <a:gd name="T41" fmla="*/ 87630 h 784860"/>
                <a:gd name="T42" fmla="*/ 213360 w 422910"/>
                <a:gd name="T43" fmla="*/ 26670 h 784860"/>
                <a:gd name="T44" fmla="*/ 148590 w 422910"/>
                <a:gd name="T45" fmla="*/ 34290 h 784860"/>
                <a:gd name="T46" fmla="*/ 121920 w 422910"/>
                <a:gd name="T47" fmla="*/ 91440 h 784860"/>
                <a:gd name="T48" fmla="*/ 0 w 422910"/>
                <a:gd name="T49" fmla="*/ 0 h 78486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22910" h="784860">
                  <a:moveTo>
                    <a:pt x="0" y="0"/>
                  </a:moveTo>
                  <a:lnTo>
                    <a:pt x="110490" y="251460"/>
                  </a:lnTo>
                  <a:lnTo>
                    <a:pt x="160020" y="285750"/>
                  </a:lnTo>
                  <a:lnTo>
                    <a:pt x="118110" y="350520"/>
                  </a:lnTo>
                  <a:lnTo>
                    <a:pt x="186690" y="346710"/>
                  </a:lnTo>
                  <a:lnTo>
                    <a:pt x="182880" y="483870"/>
                  </a:lnTo>
                  <a:lnTo>
                    <a:pt x="255270" y="598170"/>
                  </a:lnTo>
                  <a:lnTo>
                    <a:pt x="308610" y="544830"/>
                  </a:lnTo>
                  <a:lnTo>
                    <a:pt x="361950" y="670560"/>
                  </a:lnTo>
                  <a:lnTo>
                    <a:pt x="320040" y="742950"/>
                  </a:lnTo>
                  <a:lnTo>
                    <a:pt x="381000" y="784860"/>
                  </a:lnTo>
                  <a:lnTo>
                    <a:pt x="407670" y="636270"/>
                  </a:lnTo>
                  <a:lnTo>
                    <a:pt x="335280" y="502920"/>
                  </a:lnTo>
                  <a:lnTo>
                    <a:pt x="358140" y="464820"/>
                  </a:lnTo>
                  <a:lnTo>
                    <a:pt x="422910" y="430530"/>
                  </a:lnTo>
                  <a:lnTo>
                    <a:pt x="281940" y="377190"/>
                  </a:lnTo>
                  <a:lnTo>
                    <a:pt x="278130" y="297180"/>
                  </a:lnTo>
                  <a:lnTo>
                    <a:pt x="320040" y="213360"/>
                  </a:lnTo>
                  <a:lnTo>
                    <a:pt x="190500" y="198120"/>
                  </a:lnTo>
                  <a:lnTo>
                    <a:pt x="190500" y="140970"/>
                  </a:lnTo>
                  <a:lnTo>
                    <a:pt x="278130" y="87630"/>
                  </a:lnTo>
                  <a:lnTo>
                    <a:pt x="213360" y="26670"/>
                  </a:lnTo>
                  <a:lnTo>
                    <a:pt x="148590" y="34290"/>
                  </a:lnTo>
                  <a:lnTo>
                    <a:pt x="121920" y="91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27" name="テキスト ボックス 226">
            <a:extLst>
              <a:ext uri="{FF2B5EF4-FFF2-40B4-BE49-F238E27FC236}">
                <a16:creationId xmlns:a16="http://schemas.microsoft.com/office/drawing/2014/main" id="{5AD6EAE1-977B-4083-8582-64C834E12D6D}"/>
              </a:ext>
            </a:extLst>
          </p:cNvPr>
          <p:cNvSpPr txBox="1"/>
          <p:nvPr/>
        </p:nvSpPr>
        <p:spPr>
          <a:xfrm>
            <a:off x="644355" y="6429658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pPr>
              <a:defRPr/>
            </a:pPr>
            <a:r>
              <a:rPr lang="ja-JP" altLang="en-US" dirty="0"/>
              <a:t>大島町</a:t>
            </a:r>
          </a:p>
        </p:txBody>
      </p:sp>
      <p:sp>
        <p:nvSpPr>
          <p:cNvPr id="228" name="テキスト ボックス 227">
            <a:extLst>
              <a:ext uri="{FF2B5EF4-FFF2-40B4-BE49-F238E27FC236}">
                <a16:creationId xmlns:a16="http://schemas.microsoft.com/office/drawing/2014/main" id="{7846577C-B6ED-4FA0-ABC2-E608C8EEBB68}"/>
              </a:ext>
            </a:extLst>
          </p:cNvPr>
          <p:cNvSpPr txBox="1"/>
          <p:nvPr/>
        </p:nvSpPr>
        <p:spPr>
          <a:xfrm>
            <a:off x="1707924" y="7993914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pPr>
              <a:defRPr/>
            </a:pPr>
            <a:r>
              <a:rPr lang="ja-JP" altLang="en-US" dirty="0"/>
              <a:t>三宅村</a:t>
            </a:r>
          </a:p>
        </p:txBody>
      </p:sp>
      <p:sp>
        <p:nvSpPr>
          <p:cNvPr id="229" name="テキスト ボックス 228">
            <a:extLst>
              <a:ext uri="{FF2B5EF4-FFF2-40B4-BE49-F238E27FC236}">
                <a16:creationId xmlns:a16="http://schemas.microsoft.com/office/drawing/2014/main" id="{384C18C7-387D-4C99-B4D8-18969DB1E3FB}"/>
              </a:ext>
            </a:extLst>
          </p:cNvPr>
          <p:cNvSpPr txBox="1"/>
          <p:nvPr/>
        </p:nvSpPr>
        <p:spPr>
          <a:xfrm>
            <a:off x="4885118" y="6957294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pPr>
              <a:defRPr/>
            </a:pPr>
            <a:r>
              <a:rPr lang="ja-JP" altLang="en-US" dirty="0"/>
              <a:t>小笠原村</a:t>
            </a: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C6E2341A-DE8A-4DD6-A8AF-EE130D55035D}"/>
              </a:ext>
            </a:extLst>
          </p:cNvPr>
          <p:cNvSpPr txBox="1"/>
          <p:nvPr/>
        </p:nvSpPr>
        <p:spPr>
          <a:xfrm>
            <a:off x="3225987" y="6649517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pPr>
              <a:defRPr/>
            </a:pPr>
            <a:r>
              <a:rPr lang="ja-JP" altLang="en-US" dirty="0"/>
              <a:t>八丈村</a:t>
            </a: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7AD0DB1F-3A1C-416B-B766-2F870EF2ACE0}"/>
              </a:ext>
            </a:extLst>
          </p:cNvPr>
          <p:cNvSpPr txBox="1"/>
          <p:nvPr/>
        </p:nvSpPr>
        <p:spPr>
          <a:xfrm>
            <a:off x="3136220" y="8630947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pPr>
              <a:defRPr/>
            </a:pPr>
            <a:r>
              <a:rPr lang="ja-JP" altLang="en-US" dirty="0"/>
              <a:t>青ヶ島村</a:t>
            </a: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27981A2A-DBA0-4579-9EB8-DDBE90740C38}"/>
              </a:ext>
            </a:extLst>
          </p:cNvPr>
          <p:cNvSpPr txBox="1"/>
          <p:nvPr/>
        </p:nvSpPr>
        <p:spPr>
          <a:xfrm>
            <a:off x="1423632" y="6872865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pPr>
              <a:defRPr/>
            </a:pPr>
            <a:r>
              <a:rPr lang="ja-JP" altLang="en-US" dirty="0"/>
              <a:t>利島村</a:t>
            </a: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36E584C7-DFE0-4B44-953C-A128ABD5BE6F}"/>
              </a:ext>
            </a:extLst>
          </p:cNvPr>
          <p:cNvSpPr txBox="1"/>
          <p:nvPr/>
        </p:nvSpPr>
        <p:spPr>
          <a:xfrm>
            <a:off x="1313894" y="7443560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pPr>
              <a:defRPr/>
            </a:pPr>
            <a:r>
              <a:rPr lang="ja-JP" altLang="en-US" dirty="0"/>
              <a:t>新島村</a:t>
            </a: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DFBD1265-B358-4926-AC60-745DC4D3D33A}"/>
              </a:ext>
            </a:extLst>
          </p:cNvPr>
          <p:cNvSpPr txBox="1"/>
          <p:nvPr/>
        </p:nvSpPr>
        <p:spPr>
          <a:xfrm>
            <a:off x="644355" y="8081384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pPr>
              <a:defRPr/>
            </a:pPr>
            <a:r>
              <a:rPr lang="ja-JP" altLang="en-US" dirty="0"/>
              <a:t>神津島村</a:t>
            </a:r>
          </a:p>
        </p:txBody>
      </p:sp>
      <p:sp>
        <p:nvSpPr>
          <p:cNvPr id="235" name="テキスト ボックス 234">
            <a:extLst>
              <a:ext uri="{FF2B5EF4-FFF2-40B4-BE49-F238E27FC236}">
                <a16:creationId xmlns:a16="http://schemas.microsoft.com/office/drawing/2014/main" id="{AB0C8F35-4835-448D-BC1B-1582108B5998}"/>
              </a:ext>
            </a:extLst>
          </p:cNvPr>
          <p:cNvSpPr txBox="1"/>
          <p:nvPr/>
        </p:nvSpPr>
        <p:spPr>
          <a:xfrm>
            <a:off x="1171165" y="8686710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pPr>
              <a:defRPr/>
            </a:pPr>
            <a:r>
              <a:rPr lang="ja-JP" altLang="en-US" dirty="0"/>
              <a:t>御蔵島村</a:t>
            </a:r>
          </a:p>
        </p:txBody>
      </p:sp>
      <p:sp>
        <p:nvSpPr>
          <p:cNvPr id="236" name="フリーフォーム 235">
            <a:extLst>
              <a:ext uri="{FF2B5EF4-FFF2-40B4-BE49-F238E27FC236}">
                <a16:creationId xmlns:a16="http://schemas.microsoft.com/office/drawing/2014/main" id="{1E76A594-B797-4F95-917A-0095B27692E9}"/>
              </a:ext>
            </a:extLst>
          </p:cNvPr>
          <p:cNvSpPr/>
          <p:nvPr/>
        </p:nvSpPr>
        <p:spPr>
          <a:xfrm>
            <a:off x="449263" y="5891213"/>
            <a:ext cx="5486400" cy="3417887"/>
          </a:xfrm>
          <a:custGeom>
            <a:avLst/>
            <a:gdLst>
              <a:gd name="connsiteX0" fmla="*/ 0 w 5486400"/>
              <a:gd name="connsiteY0" fmla="*/ 0 h 3417758"/>
              <a:gd name="connsiteX1" fmla="*/ 5486400 w 5486400"/>
              <a:gd name="connsiteY1" fmla="*/ 0 h 3417758"/>
              <a:gd name="connsiteX2" fmla="*/ 5486400 w 5486400"/>
              <a:gd name="connsiteY2" fmla="*/ 3417758 h 341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86400" h="3417758">
                <a:moveTo>
                  <a:pt x="0" y="0"/>
                </a:moveTo>
                <a:lnTo>
                  <a:pt x="5486400" y="0"/>
                </a:lnTo>
                <a:lnTo>
                  <a:pt x="5486400" y="3417758"/>
                </a:ln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37" name="フリーフォーム 236">
            <a:extLst>
              <a:ext uri="{FF2B5EF4-FFF2-40B4-BE49-F238E27FC236}">
                <a16:creationId xmlns:a16="http://schemas.microsoft.com/office/drawing/2014/main" id="{92A724F9-CF91-4839-B047-9556F20ADC76}"/>
              </a:ext>
            </a:extLst>
          </p:cNvPr>
          <p:cNvSpPr/>
          <p:nvPr/>
        </p:nvSpPr>
        <p:spPr>
          <a:xfrm>
            <a:off x="914400" y="5891213"/>
            <a:ext cx="1795463" cy="3417887"/>
          </a:xfrm>
          <a:custGeom>
            <a:avLst/>
            <a:gdLst>
              <a:gd name="connsiteX0" fmla="*/ 0 w 5486400"/>
              <a:gd name="connsiteY0" fmla="*/ 0 h 3417758"/>
              <a:gd name="connsiteX1" fmla="*/ 5486400 w 5486400"/>
              <a:gd name="connsiteY1" fmla="*/ 0 h 3417758"/>
              <a:gd name="connsiteX2" fmla="*/ 5486400 w 5486400"/>
              <a:gd name="connsiteY2" fmla="*/ 3417758 h 341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86400" h="3417758">
                <a:moveTo>
                  <a:pt x="0" y="0"/>
                </a:moveTo>
                <a:lnTo>
                  <a:pt x="5486400" y="0"/>
                </a:lnTo>
                <a:lnTo>
                  <a:pt x="5486400" y="3417758"/>
                </a:ln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38" name="フリーフォーム 237">
            <a:extLst>
              <a:ext uri="{FF2B5EF4-FFF2-40B4-BE49-F238E27FC236}">
                <a16:creationId xmlns:a16="http://schemas.microsoft.com/office/drawing/2014/main" id="{00A3746B-8DC4-42D5-BC6E-22C389E66E41}"/>
              </a:ext>
            </a:extLst>
          </p:cNvPr>
          <p:cNvSpPr/>
          <p:nvPr/>
        </p:nvSpPr>
        <p:spPr>
          <a:xfrm>
            <a:off x="2622550" y="5891213"/>
            <a:ext cx="1795463" cy="3417887"/>
          </a:xfrm>
          <a:custGeom>
            <a:avLst/>
            <a:gdLst>
              <a:gd name="connsiteX0" fmla="*/ 0 w 5486400"/>
              <a:gd name="connsiteY0" fmla="*/ 0 h 3417758"/>
              <a:gd name="connsiteX1" fmla="*/ 5486400 w 5486400"/>
              <a:gd name="connsiteY1" fmla="*/ 0 h 3417758"/>
              <a:gd name="connsiteX2" fmla="*/ 5486400 w 5486400"/>
              <a:gd name="connsiteY2" fmla="*/ 3417758 h 341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86400" h="3417758">
                <a:moveTo>
                  <a:pt x="0" y="0"/>
                </a:moveTo>
                <a:lnTo>
                  <a:pt x="5486400" y="0"/>
                </a:lnTo>
                <a:lnTo>
                  <a:pt x="5486400" y="3417758"/>
                </a:ln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reeform 916">
            <a:extLst>
              <a:ext uri="{FF2B5EF4-FFF2-40B4-BE49-F238E27FC236}">
                <a16:creationId xmlns:a16="http://schemas.microsoft.com/office/drawing/2014/main" id="{5A2C0198-CA84-4FED-8EED-404FBFB0FBCB}"/>
              </a:ext>
            </a:extLst>
          </p:cNvPr>
          <p:cNvSpPr>
            <a:spLocks/>
          </p:cNvSpPr>
          <p:nvPr/>
        </p:nvSpPr>
        <p:spPr bwMode="auto">
          <a:xfrm>
            <a:off x="6040438" y="5521325"/>
            <a:ext cx="811212" cy="719138"/>
          </a:xfrm>
          <a:custGeom>
            <a:avLst/>
            <a:gdLst>
              <a:gd name="T0" fmla="*/ 287297635 w 511"/>
              <a:gd name="T1" fmla="*/ 141128848 h 453"/>
              <a:gd name="T2" fmla="*/ 715723934 w 511"/>
              <a:gd name="T3" fmla="*/ 141128848 h 453"/>
              <a:gd name="T4" fmla="*/ 715723934 w 511"/>
              <a:gd name="T5" fmla="*/ 0 h 453"/>
              <a:gd name="T6" fmla="*/ 1287798256 w 511"/>
              <a:gd name="T7" fmla="*/ 0 h 453"/>
              <a:gd name="T8" fmla="*/ 1287798256 w 511"/>
              <a:gd name="T9" fmla="*/ 713205508 h 453"/>
              <a:gd name="T10" fmla="*/ 1144150232 w 511"/>
              <a:gd name="T11" fmla="*/ 713205508 h 453"/>
              <a:gd name="T12" fmla="*/ 1144150232 w 511"/>
              <a:gd name="T13" fmla="*/ 856853721 h 453"/>
              <a:gd name="T14" fmla="*/ 1000500621 w 511"/>
              <a:gd name="T15" fmla="*/ 856853721 h 453"/>
              <a:gd name="T16" fmla="*/ 1000500621 w 511"/>
              <a:gd name="T17" fmla="*/ 1000503521 h 453"/>
              <a:gd name="T18" fmla="*/ 856852597 w 511"/>
              <a:gd name="T19" fmla="*/ 1000503521 h 453"/>
              <a:gd name="T20" fmla="*/ 856852597 w 511"/>
              <a:gd name="T21" fmla="*/ 1141632369 h 453"/>
              <a:gd name="T22" fmla="*/ 287297635 w 511"/>
              <a:gd name="T23" fmla="*/ 1141632369 h 453"/>
              <a:gd name="T24" fmla="*/ 287297635 w 511"/>
              <a:gd name="T25" fmla="*/ 1000503521 h 453"/>
              <a:gd name="T26" fmla="*/ 0 w 511"/>
              <a:gd name="T27" fmla="*/ 1000503521 h 453"/>
              <a:gd name="T28" fmla="*/ 0 w 511"/>
              <a:gd name="T29" fmla="*/ 856853721 h 453"/>
              <a:gd name="T30" fmla="*/ 143648024 w 511"/>
              <a:gd name="T31" fmla="*/ 856853721 h 453"/>
              <a:gd name="T32" fmla="*/ 143648024 w 511"/>
              <a:gd name="T33" fmla="*/ 713205508 h 453"/>
              <a:gd name="T34" fmla="*/ 287297635 w 511"/>
              <a:gd name="T35" fmla="*/ 713205508 h 453"/>
              <a:gd name="T36" fmla="*/ 287297635 w 511"/>
              <a:gd name="T37" fmla="*/ 569555708 h 453"/>
              <a:gd name="T38" fmla="*/ 572074322 w 511"/>
              <a:gd name="T39" fmla="*/ 569555708 h 453"/>
              <a:gd name="T40" fmla="*/ 572074322 w 511"/>
              <a:gd name="T41" fmla="*/ 428426860 h 453"/>
              <a:gd name="T42" fmla="*/ 428426298 w 511"/>
              <a:gd name="T43" fmla="*/ 428426860 h 453"/>
              <a:gd name="T44" fmla="*/ 428426298 w 511"/>
              <a:gd name="T45" fmla="*/ 284778648 h 453"/>
              <a:gd name="T46" fmla="*/ 287297635 w 511"/>
              <a:gd name="T47" fmla="*/ 284778648 h 453"/>
              <a:gd name="T48" fmla="*/ 287297635 w 511"/>
              <a:gd name="T49" fmla="*/ 141128848 h 453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511" h="453">
                <a:moveTo>
                  <a:pt x="114" y="56"/>
                </a:moveTo>
                <a:lnTo>
                  <a:pt x="284" y="56"/>
                </a:lnTo>
                <a:lnTo>
                  <a:pt x="284" y="0"/>
                </a:lnTo>
                <a:lnTo>
                  <a:pt x="511" y="0"/>
                </a:lnTo>
                <a:lnTo>
                  <a:pt x="511" y="283"/>
                </a:lnTo>
                <a:lnTo>
                  <a:pt x="454" y="283"/>
                </a:lnTo>
                <a:lnTo>
                  <a:pt x="454" y="340"/>
                </a:lnTo>
                <a:lnTo>
                  <a:pt x="397" y="340"/>
                </a:lnTo>
                <a:lnTo>
                  <a:pt x="397" y="397"/>
                </a:lnTo>
                <a:lnTo>
                  <a:pt x="340" y="397"/>
                </a:lnTo>
                <a:lnTo>
                  <a:pt x="340" y="453"/>
                </a:lnTo>
                <a:lnTo>
                  <a:pt x="114" y="453"/>
                </a:lnTo>
                <a:lnTo>
                  <a:pt x="114" y="397"/>
                </a:lnTo>
                <a:lnTo>
                  <a:pt x="0" y="397"/>
                </a:lnTo>
                <a:lnTo>
                  <a:pt x="0" y="340"/>
                </a:lnTo>
                <a:lnTo>
                  <a:pt x="57" y="340"/>
                </a:lnTo>
                <a:lnTo>
                  <a:pt x="57" y="283"/>
                </a:lnTo>
                <a:lnTo>
                  <a:pt x="114" y="283"/>
                </a:lnTo>
                <a:lnTo>
                  <a:pt x="114" y="226"/>
                </a:lnTo>
                <a:lnTo>
                  <a:pt x="227" y="226"/>
                </a:lnTo>
                <a:lnTo>
                  <a:pt x="227" y="170"/>
                </a:lnTo>
                <a:lnTo>
                  <a:pt x="170" y="170"/>
                </a:lnTo>
                <a:lnTo>
                  <a:pt x="170" y="113"/>
                </a:lnTo>
                <a:lnTo>
                  <a:pt x="114" y="113"/>
                </a:lnTo>
                <a:lnTo>
                  <a:pt x="114" y="56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63" name="Freeform 918">
            <a:extLst>
              <a:ext uri="{FF2B5EF4-FFF2-40B4-BE49-F238E27FC236}">
                <a16:creationId xmlns:a16="http://schemas.microsoft.com/office/drawing/2014/main" id="{24E61770-739F-4D1E-9134-C94AEB1822D7}"/>
              </a:ext>
            </a:extLst>
          </p:cNvPr>
          <p:cNvSpPr>
            <a:spLocks/>
          </p:cNvSpPr>
          <p:nvPr/>
        </p:nvSpPr>
        <p:spPr bwMode="auto">
          <a:xfrm>
            <a:off x="4330700" y="5970588"/>
            <a:ext cx="3060700" cy="1890712"/>
          </a:xfrm>
          <a:custGeom>
            <a:avLst/>
            <a:gdLst>
              <a:gd name="T0" fmla="*/ 2147483647 w 1928"/>
              <a:gd name="T1" fmla="*/ 1144150635 h 1191"/>
              <a:gd name="T2" fmla="*/ 2147483647 w 1928"/>
              <a:gd name="T3" fmla="*/ 1428927422 h 1191"/>
              <a:gd name="T4" fmla="*/ 2147483647 w 1928"/>
              <a:gd name="T5" fmla="*/ 1572577084 h 1191"/>
              <a:gd name="T6" fmla="*/ 2147483647 w 1928"/>
              <a:gd name="T7" fmla="*/ 1428927422 h 1191"/>
              <a:gd name="T8" fmla="*/ 2147483647 w 1928"/>
              <a:gd name="T9" fmla="*/ 1285279348 h 1191"/>
              <a:gd name="T10" fmla="*/ 2147483647 w 1928"/>
              <a:gd name="T11" fmla="*/ 1144150635 h 1191"/>
              <a:gd name="T12" fmla="*/ 2147483647 w 1928"/>
              <a:gd name="T13" fmla="*/ 1000500973 h 1191"/>
              <a:gd name="T14" fmla="*/ 2147483647 w 1928"/>
              <a:gd name="T15" fmla="*/ 856852898 h 1191"/>
              <a:gd name="T16" fmla="*/ 2147483647 w 1928"/>
              <a:gd name="T17" fmla="*/ 715724186 h 1191"/>
              <a:gd name="T18" fmla="*/ 2147483647 w 1928"/>
              <a:gd name="T19" fmla="*/ 572074524 h 1191"/>
              <a:gd name="T20" fmla="*/ 2147483647 w 1928"/>
              <a:gd name="T21" fmla="*/ 428426449 h 1191"/>
              <a:gd name="T22" fmla="*/ 2147483647 w 1928"/>
              <a:gd name="T23" fmla="*/ 287297737 h 1191"/>
              <a:gd name="T24" fmla="*/ 2147483647 w 1928"/>
              <a:gd name="T25" fmla="*/ 428426449 h 1191"/>
              <a:gd name="T26" fmla="*/ 2147483647 w 1928"/>
              <a:gd name="T27" fmla="*/ 287297737 h 1191"/>
              <a:gd name="T28" fmla="*/ 2147483647 w 1928"/>
              <a:gd name="T29" fmla="*/ 428426449 h 1191"/>
              <a:gd name="T30" fmla="*/ 2147483647 w 1928"/>
              <a:gd name="T31" fmla="*/ 572074524 h 1191"/>
              <a:gd name="T32" fmla="*/ 2142132813 w 1928"/>
              <a:gd name="T33" fmla="*/ 428426449 h 1191"/>
              <a:gd name="T34" fmla="*/ 1572577500 w 1928"/>
              <a:gd name="T35" fmla="*/ 287297737 h 1191"/>
              <a:gd name="T36" fmla="*/ 713205013 w 1928"/>
              <a:gd name="T37" fmla="*/ 143648075 h 1191"/>
              <a:gd name="T38" fmla="*/ 572076263 w 1928"/>
              <a:gd name="T39" fmla="*/ 0 h 1191"/>
              <a:gd name="T40" fmla="*/ 284778450 w 1928"/>
              <a:gd name="T41" fmla="*/ 143648075 h 1191"/>
              <a:gd name="T42" fmla="*/ 143649700 w 1928"/>
              <a:gd name="T43" fmla="*/ 287297737 h 1191"/>
              <a:gd name="T44" fmla="*/ 0 w 1928"/>
              <a:gd name="T45" fmla="*/ 428426449 h 1191"/>
              <a:gd name="T46" fmla="*/ 284778450 w 1928"/>
              <a:gd name="T47" fmla="*/ 287297737 h 1191"/>
              <a:gd name="T48" fmla="*/ 428426563 w 1928"/>
              <a:gd name="T49" fmla="*/ 428426449 h 1191"/>
              <a:gd name="T50" fmla="*/ 856853125 w 1928"/>
              <a:gd name="T51" fmla="*/ 572074524 h 1191"/>
              <a:gd name="T52" fmla="*/ 1141631575 w 1928"/>
              <a:gd name="T53" fmla="*/ 428426449 h 1191"/>
              <a:gd name="T54" fmla="*/ 1428929388 w 1928"/>
              <a:gd name="T55" fmla="*/ 572074524 h 1191"/>
              <a:gd name="T56" fmla="*/ 1857355950 w 1928"/>
              <a:gd name="T57" fmla="*/ 715724186 h 1191"/>
              <a:gd name="T58" fmla="*/ 2142132813 w 1928"/>
              <a:gd name="T59" fmla="*/ 856852898 h 1191"/>
              <a:gd name="T60" fmla="*/ 2147483647 w 1928"/>
              <a:gd name="T61" fmla="*/ 1000500973 h 1191"/>
              <a:gd name="T62" fmla="*/ 2147483647 w 1928"/>
              <a:gd name="T63" fmla="*/ 1144150635 h 1191"/>
              <a:gd name="T64" fmla="*/ 2147483647 w 1928"/>
              <a:gd name="T65" fmla="*/ 1285279348 h 1191"/>
              <a:gd name="T66" fmla="*/ 2147483647 w 1928"/>
              <a:gd name="T67" fmla="*/ 1428927422 h 1191"/>
              <a:gd name="T68" fmla="*/ 2147483647 w 1928"/>
              <a:gd name="T69" fmla="*/ 1572577084 h 1191"/>
              <a:gd name="T70" fmla="*/ 2147483647 w 1928"/>
              <a:gd name="T71" fmla="*/ 1716225159 h 1191"/>
              <a:gd name="T72" fmla="*/ 2147483647 w 1928"/>
              <a:gd name="T73" fmla="*/ 1857353871 h 1191"/>
              <a:gd name="T74" fmla="*/ 2147483647 w 1928"/>
              <a:gd name="T75" fmla="*/ 2001003533 h 1191"/>
              <a:gd name="T76" fmla="*/ 2147483647 w 1928"/>
              <a:gd name="T77" fmla="*/ 2144651608 h 1191"/>
              <a:gd name="T78" fmla="*/ 2147483647 w 1928"/>
              <a:gd name="T79" fmla="*/ 2147483647 h 1191"/>
              <a:gd name="T80" fmla="*/ 2147483647 w 1928"/>
              <a:gd name="T81" fmla="*/ 2147483647 h 1191"/>
              <a:gd name="T82" fmla="*/ 2147483647 w 1928"/>
              <a:gd name="T83" fmla="*/ 2147483647 h 1191"/>
              <a:gd name="T84" fmla="*/ 2147483647 w 1928"/>
              <a:gd name="T85" fmla="*/ 2144651608 h 1191"/>
              <a:gd name="T86" fmla="*/ 2147483647 w 1928"/>
              <a:gd name="T87" fmla="*/ 1572577084 h 1191"/>
              <a:gd name="T88" fmla="*/ 2147483647 w 1928"/>
              <a:gd name="T89" fmla="*/ 1428927422 h 1191"/>
              <a:gd name="T90" fmla="*/ 2147483647 w 1928"/>
              <a:gd name="T91" fmla="*/ 1000500973 h 119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928" h="1191">
                <a:moveTo>
                  <a:pt x="1758" y="397"/>
                </a:moveTo>
                <a:lnTo>
                  <a:pt x="1758" y="454"/>
                </a:lnTo>
                <a:lnTo>
                  <a:pt x="1701" y="454"/>
                </a:lnTo>
                <a:lnTo>
                  <a:pt x="1701" y="567"/>
                </a:lnTo>
                <a:lnTo>
                  <a:pt x="1758" y="567"/>
                </a:lnTo>
                <a:lnTo>
                  <a:pt x="1758" y="624"/>
                </a:lnTo>
                <a:lnTo>
                  <a:pt x="1814" y="624"/>
                </a:lnTo>
                <a:lnTo>
                  <a:pt x="1814" y="567"/>
                </a:lnTo>
                <a:lnTo>
                  <a:pt x="1871" y="567"/>
                </a:lnTo>
                <a:lnTo>
                  <a:pt x="1871" y="510"/>
                </a:lnTo>
                <a:lnTo>
                  <a:pt x="1928" y="510"/>
                </a:lnTo>
                <a:lnTo>
                  <a:pt x="1928" y="454"/>
                </a:lnTo>
                <a:lnTo>
                  <a:pt x="1871" y="454"/>
                </a:lnTo>
                <a:lnTo>
                  <a:pt x="1871" y="397"/>
                </a:lnTo>
                <a:lnTo>
                  <a:pt x="1814" y="397"/>
                </a:lnTo>
                <a:lnTo>
                  <a:pt x="1814" y="340"/>
                </a:lnTo>
                <a:lnTo>
                  <a:pt x="1758" y="340"/>
                </a:lnTo>
                <a:lnTo>
                  <a:pt x="1758" y="284"/>
                </a:lnTo>
                <a:lnTo>
                  <a:pt x="1701" y="284"/>
                </a:lnTo>
                <a:lnTo>
                  <a:pt x="1701" y="227"/>
                </a:lnTo>
                <a:lnTo>
                  <a:pt x="1644" y="227"/>
                </a:lnTo>
                <a:lnTo>
                  <a:pt x="1644" y="170"/>
                </a:lnTo>
                <a:lnTo>
                  <a:pt x="1474" y="170"/>
                </a:lnTo>
                <a:lnTo>
                  <a:pt x="1474" y="114"/>
                </a:lnTo>
                <a:lnTo>
                  <a:pt x="1417" y="114"/>
                </a:lnTo>
                <a:lnTo>
                  <a:pt x="1417" y="170"/>
                </a:lnTo>
                <a:lnTo>
                  <a:pt x="1191" y="170"/>
                </a:lnTo>
                <a:lnTo>
                  <a:pt x="1191" y="114"/>
                </a:lnTo>
                <a:lnTo>
                  <a:pt x="1020" y="114"/>
                </a:lnTo>
                <a:lnTo>
                  <a:pt x="1020" y="170"/>
                </a:lnTo>
                <a:lnTo>
                  <a:pt x="964" y="170"/>
                </a:lnTo>
                <a:lnTo>
                  <a:pt x="964" y="227"/>
                </a:lnTo>
                <a:lnTo>
                  <a:pt x="850" y="227"/>
                </a:lnTo>
                <a:lnTo>
                  <a:pt x="850" y="170"/>
                </a:lnTo>
                <a:lnTo>
                  <a:pt x="624" y="170"/>
                </a:lnTo>
                <a:lnTo>
                  <a:pt x="624" y="114"/>
                </a:lnTo>
                <a:lnTo>
                  <a:pt x="283" y="114"/>
                </a:lnTo>
                <a:lnTo>
                  <a:pt x="283" y="57"/>
                </a:lnTo>
                <a:lnTo>
                  <a:pt x="227" y="57"/>
                </a:lnTo>
                <a:lnTo>
                  <a:pt x="227" y="0"/>
                </a:lnTo>
                <a:lnTo>
                  <a:pt x="113" y="0"/>
                </a:lnTo>
                <a:lnTo>
                  <a:pt x="113" y="57"/>
                </a:lnTo>
                <a:lnTo>
                  <a:pt x="57" y="57"/>
                </a:lnTo>
                <a:lnTo>
                  <a:pt x="57" y="114"/>
                </a:lnTo>
                <a:lnTo>
                  <a:pt x="0" y="114"/>
                </a:lnTo>
                <a:lnTo>
                  <a:pt x="0" y="170"/>
                </a:lnTo>
                <a:lnTo>
                  <a:pt x="113" y="170"/>
                </a:lnTo>
                <a:lnTo>
                  <a:pt x="113" y="114"/>
                </a:lnTo>
                <a:lnTo>
                  <a:pt x="170" y="114"/>
                </a:lnTo>
                <a:lnTo>
                  <a:pt x="170" y="170"/>
                </a:lnTo>
                <a:lnTo>
                  <a:pt x="340" y="170"/>
                </a:lnTo>
                <a:lnTo>
                  <a:pt x="340" y="227"/>
                </a:lnTo>
                <a:lnTo>
                  <a:pt x="453" y="227"/>
                </a:lnTo>
                <a:lnTo>
                  <a:pt x="453" y="170"/>
                </a:lnTo>
                <a:lnTo>
                  <a:pt x="567" y="170"/>
                </a:lnTo>
                <a:lnTo>
                  <a:pt x="567" y="227"/>
                </a:lnTo>
                <a:lnTo>
                  <a:pt x="737" y="227"/>
                </a:lnTo>
                <a:lnTo>
                  <a:pt x="737" y="284"/>
                </a:lnTo>
                <a:lnTo>
                  <a:pt x="850" y="284"/>
                </a:lnTo>
                <a:lnTo>
                  <a:pt x="850" y="340"/>
                </a:lnTo>
                <a:lnTo>
                  <a:pt x="964" y="340"/>
                </a:lnTo>
                <a:lnTo>
                  <a:pt x="964" y="397"/>
                </a:lnTo>
                <a:lnTo>
                  <a:pt x="1020" y="397"/>
                </a:lnTo>
                <a:lnTo>
                  <a:pt x="1020" y="454"/>
                </a:lnTo>
                <a:lnTo>
                  <a:pt x="1077" y="454"/>
                </a:lnTo>
                <a:lnTo>
                  <a:pt x="1077" y="510"/>
                </a:lnTo>
                <a:lnTo>
                  <a:pt x="1134" y="510"/>
                </a:lnTo>
                <a:lnTo>
                  <a:pt x="1134" y="567"/>
                </a:lnTo>
                <a:lnTo>
                  <a:pt x="1191" y="567"/>
                </a:lnTo>
                <a:lnTo>
                  <a:pt x="1191" y="624"/>
                </a:lnTo>
                <a:lnTo>
                  <a:pt x="1247" y="624"/>
                </a:lnTo>
                <a:lnTo>
                  <a:pt x="1247" y="681"/>
                </a:lnTo>
                <a:lnTo>
                  <a:pt x="1247" y="737"/>
                </a:lnTo>
                <a:lnTo>
                  <a:pt x="1304" y="737"/>
                </a:lnTo>
                <a:lnTo>
                  <a:pt x="1304" y="794"/>
                </a:lnTo>
                <a:lnTo>
                  <a:pt x="1417" y="794"/>
                </a:lnTo>
                <a:lnTo>
                  <a:pt x="1417" y="851"/>
                </a:lnTo>
                <a:lnTo>
                  <a:pt x="1474" y="851"/>
                </a:lnTo>
                <a:lnTo>
                  <a:pt x="1474" y="1021"/>
                </a:lnTo>
                <a:lnTo>
                  <a:pt x="1588" y="1021"/>
                </a:lnTo>
                <a:lnTo>
                  <a:pt x="1588" y="1191"/>
                </a:lnTo>
                <a:lnTo>
                  <a:pt x="1701" y="1191"/>
                </a:lnTo>
                <a:lnTo>
                  <a:pt x="1701" y="1077"/>
                </a:lnTo>
                <a:lnTo>
                  <a:pt x="1758" y="1077"/>
                </a:lnTo>
                <a:lnTo>
                  <a:pt x="1758" y="851"/>
                </a:lnTo>
                <a:lnTo>
                  <a:pt x="1701" y="851"/>
                </a:lnTo>
                <a:lnTo>
                  <a:pt x="1701" y="624"/>
                </a:lnTo>
                <a:lnTo>
                  <a:pt x="1588" y="624"/>
                </a:lnTo>
                <a:lnTo>
                  <a:pt x="1588" y="567"/>
                </a:lnTo>
                <a:lnTo>
                  <a:pt x="1644" y="567"/>
                </a:lnTo>
                <a:lnTo>
                  <a:pt x="1644" y="397"/>
                </a:lnTo>
                <a:lnTo>
                  <a:pt x="1758" y="397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64" name="Freeform 919">
            <a:extLst>
              <a:ext uri="{FF2B5EF4-FFF2-40B4-BE49-F238E27FC236}">
                <a16:creationId xmlns:a16="http://schemas.microsoft.com/office/drawing/2014/main" id="{FDC38565-83FD-4D35-82DB-83CA5BB396E5}"/>
              </a:ext>
            </a:extLst>
          </p:cNvPr>
          <p:cNvSpPr>
            <a:spLocks/>
          </p:cNvSpPr>
          <p:nvPr/>
        </p:nvSpPr>
        <p:spPr bwMode="auto">
          <a:xfrm>
            <a:off x="5500688" y="4891088"/>
            <a:ext cx="990600" cy="809625"/>
          </a:xfrm>
          <a:custGeom>
            <a:avLst/>
            <a:gdLst>
              <a:gd name="T0" fmla="*/ 1572577500 w 624"/>
              <a:gd name="T1" fmla="*/ 1141631575 h 510"/>
              <a:gd name="T2" fmla="*/ 1000502825 w 624"/>
              <a:gd name="T3" fmla="*/ 1141631575 h 510"/>
              <a:gd name="T4" fmla="*/ 1000502825 w 624"/>
              <a:gd name="T5" fmla="*/ 1285279688 h 510"/>
              <a:gd name="T6" fmla="*/ 143649700 w 624"/>
              <a:gd name="T7" fmla="*/ 1285279688 h 510"/>
              <a:gd name="T8" fmla="*/ 143649700 w 624"/>
              <a:gd name="T9" fmla="*/ 1141631575 h 510"/>
              <a:gd name="T10" fmla="*/ 0 w 624"/>
              <a:gd name="T11" fmla="*/ 1141631575 h 510"/>
              <a:gd name="T12" fmla="*/ 0 w 624"/>
              <a:gd name="T13" fmla="*/ 856853125 h 510"/>
              <a:gd name="T14" fmla="*/ 143649700 w 624"/>
              <a:gd name="T15" fmla="*/ 856853125 h 510"/>
              <a:gd name="T16" fmla="*/ 143649700 w 624"/>
              <a:gd name="T17" fmla="*/ 713205013 h 510"/>
              <a:gd name="T18" fmla="*/ 284778450 w 624"/>
              <a:gd name="T19" fmla="*/ 713205013 h 510"/>
              <a:gd name="T20" fmla="*/ 284778450 w 624"/>
              <a:gd name="T21" fmla="*/ 141128750 h 510"/>
              <a:gd name="T22" fmla="*/ 428426563 w 624"/>
              <a:gd name="T23" fmla="*/ 141128750 h 510"/>
              <a:gd name="T24" fmla="*/ 428426563 w 624"/>
              <a:gd name="T25" fmla="*/ 0 h 510"/>
              <a:gd name="T26" fmla="*/ 572076263 w 624"/>
              <a:gd name="T27" fmla="*/ 0 h 510"/>
              <a:gd name="T28" fmla="*/ 572076263 w 624"/>
              <a:gd name="T29" fmla="*/ 141128750 h 510"/>
              <a:gd name="T30" fmla="*/ 1000502825 w 624"/>
              <a:gd name="T31" fmla="*/ 141128750 h 510"/>
              <a:gd name="T32" fmla="*/ 1000502825 w 624"/>
              <a:gd name="T33" fmla="*/ 284778450 h 510"/>
              <a:gd name="T34" fmla="*/ 1285279688 w 624"/>
              <a:gd name="T35" fmla="*/ 284778450 h 510"/>
              <a:gd name="T36" fmla="*/ 1285279688 w 624"/>
              <a:gd name="T37" fmla="*/ 572076263 h 510"/>
              <a:gd name="T38" fmla="*/ 1428929388 w 624"/>
              <a:gd name="T39" fmla="*/ 572076263 h 510"/>
              <a:gd name="T40" fmla="*/ 1428929388 w 624"/>
              <a:gd name="T41" fmla="*/ 713205013 h 510"/>
              <a:gd name="T42" fmla="*/ 1572577500 w 624"/>
              <a:gd name="T43" fmla="*/ 713205013 h 510"/>
              <a:gd name="T44" fmla="*/ 1572577500 w 624"/>
              <a:gd name="T45" fmla="*/ 1141631575 h 51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24" h="510">
                <a:moveTo>
                  <a:pt x="624" y="453"/>
                </a:moveTo>
                <a:lnTo>
                  <a:pt x="397" y="453"/>
                </a:lnTo>
                <a:lnTo>
                  <a:pt x="397" y="510"/>
                </a:lnTo>
                <a:lnTo>
                  <a:pt x="57" y="510"/>
                </a:lnTo>
                <a:lnTo>
                  <a:pt x="57" y="453"/>
                </a:lnTo>
                <a:lnTo>
                  <a:pt x="0" y="453"/>
                </a:lnTo>
                <a:lnTo>
                  <a:pt x="0" y="340"/>
                </a:lnTo>
                <a:lnTo>
                  <a:pt x="57" y="340"/>
                </a:lnTo>
                <a:lnTo>
                  <a:pt x="57" y="283"/>
                </a:lnTo>
                <a:lnTo>
                  <a:pt x="113" y="283"/>
                </a:lnTo>
                <a:lnTo>
                  <a:pt x="113" y="56"/>
                </a:lnTo>
                <a:lnTo>
                  <a:pt x="170" y="56"/>
                </a:lnTo>
                <a:lnTo>
                  <a:pt x="170" y="0"/>
                </a:lnTo>
                <a:lnTo>
                  <a:pt x="227" y="0"/>
                </a:lnTo>
                <a:lnTo>
                  <a:pt x="227" y="56"/>
                </a:lnTo>
                <a:lnTo>
                  <a:pt x="397" y="56"/>
                </a:lnTo>
                <a:lnTo>
                  <a:pt x="397" y="113"/>
                </a:lnTo>
                <a:lnTo>
                  <a:pt x="510" y="113"/>
                </a:lnTo>
                <a:lnTo>
                  <a:pt x="510" y="227"/>
                </a:lnTo>
                <a:lnTo>
                  <a:pt x="567" y="227"/>
                </a:lnTo>
                <a:lnTo>
                  <a:pt x="567" y="283"/>
                </a:lnTo>
                <a:lnTo>
                  <a:pt x="624" y="283"/>
                </a:lnTo>
                <a:lnTo>
                  <a:pt x="624" y="453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65" name="Freeform 920">
            <a:extLst>
              <a:ext uri="{FF2B5EF4-FFF2-40B4-BE49-F238E27FC236}">
                <a16:creationId xmlns:a16="http://schemas.microsoft.com/office/drawing/2014/main" id="{A88A59A3-475B-4EFC-B350-F3B85254AE73}"/>
              </a:ext>
            </a:extLst>
          </p:cNvPr>
          <p:cNvSpPr>
            <a:spLocks/>
          </p:cNvSpPr>
          <p:nvPr/>
        </p:nvSpPr>
        <p:spPr bwMode="auto">
          <a:xfrm>
            <a:off x="6851650" y="5521325"/>
            <a:ext cx="719138" cy="719138"/>
          </a:xfrm>
          <a:custGeom>
            <a:avLst/>
            <a:gdLst>
              <a:gd name="T0" fmla="*/ 0 w 453"/>
              <a:gd name="T1" fmla="*/ 0 h 453"/>
              <a:gd name="T2" fmla="*/ 856853721 w 453"/>
              <a:gd name="T3" fmla="*/ 0 h 453"/>
              <a:gd name="T4" fmla="*/ 856853721 w 453"/>
              <a:gd name="T5" fmla="*/ 141128848 h 453"/>
              <a:gd name="T6" fmla="*/ 1141632369 w 453"/>
              <a:gd name="T7" fmla="*/ 141128848 h 453"/>
              <a:gd name="T8" fmla="*/ 1141632369 w 453"/>
              <a:gd name="T9" fmla="*/ 569555708 h 453"/>
              <a:gd name="T10" fmla="*/ 997982569 w 453"/>
              <a:gd name="T11" fmla="*/ 569555708 h 453"/>
              <a:gd name="T12" fmla="*/ 997982569 w 453"/>
              <a:gd name="T13" fmla="*/ 713205508 h 453"/>
              <a:gd name="T14" fmla="*/ 713205508 w 453"/>
              <a:gd name="T15" fmla="*/ 713205508 h 453"/>
              <a:gd name="T16" fmla="*/ 713205508 w 453"/>
              <a:gd name="T17" fmla="*/ 856853721 h 453"/>
              <a:gd name="T18" fmla="*/ 569555708 w 453"/>
              <a:gd name="T19" fmla="*/ 856853721 h 453"/>
              <a:gd name="T20" fmla="*/ 569555708 w 453"/>
              <a:gd name="T21" fmla="*/ 1141632369 h 453"/>
              <a:gd name="T22" fmla="*/ 284778648 w 453"/>
              <a:gd name="T23" fmla="*/ 1141632369 h 453"/>
              <a:gd name="T24" fmla="*/ 284778648 w 453"/>
              <a:gd name="T25" fmla="*/ 1000503521 h 453"/>
              <a:gd name="T26" fmla="*/ 141128848 w 453"/>
              <a:gd name="T27" fmla="*/ 1000503521 h 453"/>
              <a:gd name="T28" fmla="*/ 141128848 w 453"/>
              <a:gd name="T29" fmla="*/ 856853721 h 453"/>
              <a:gd name="T30" fmla="*/ 0 w 453"/>
              <a:gd name="T31" fmla="*/ 856853721 h 453"/>
              <a:gd name="T32" fmla="*/ 0 w 453"/>
              <a:gd name="T33" fmla="*/ 0 h 45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53" h="453">
                <a:moveTo>
                  <a:pt x="0" y="0"/>
                </a:moveTo>
                <a:lnTo>
                  <a:pt x="340" y="0"/>
                </a:lnTo>
                <a:lnTo>
                  <a:pt x="340" y="56"/>
                </a:lnTo>
                <a:lnTo>
                  <a:pt x="453" y="56"/>
                </a:lnTo>
                <a:lnTo>
                  <a:pt x="453" y="226"/>
                </a:lnTo>
                <a:lnTo>
                  <a:pt x="396" y="226"/>
                </a:lnTo>
                <a:lnTo>
                  <a:pt x="396" y="283"/>
                </a:lnTo>
                <a:lnTo>
                  <a:pt x="283" y="283"/>
                </a:lnTo>
                <a:lnTo>
                  <a:pt x="283" y="340"/>
                </a:lnTo>
                <a:lnTo>
                  <a:pt x="226" y="340"/>
                </a:lnTo>
                <a:lnTo>
                  <a:pt x="226" y="453"/>
                </a:lnTo>
                <a:lnTo>
                  <a:pt x="113" y="453"/>
                </a:lnTo>
                <a:lnTo>
                  <a:pt x="113" y="397"/>
                </a:lnTo>
                <a:lnTo>
                  <a:pt x="56" y="397"/>
                </a:lnTo>
                <a:lnTo>
                  <a:pt x="56" y="340"/>
                </a:lnTo>
                <a:lnTo>
                  <a:pt x="0" y="340"/>
                </a:lnTo>
                <a:lnTo>
                  <a:pt x="0" y="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66" name="Freeform 921">
            <a:extLst>
              <a:ext uri="{FF2B5EF4-FFF2-40B4-BE49-F238E27FC236}">
                <a16:creationId xmlns:a16="http://schemas.microsoft.com/office/drawing/2014/main" id="{B5C0626D-10F9-4CD3-A819-FC53FED81C37}"/>
              </a:ext>
            </a:extLst>
          </p:cNvPr>
          <p:cNvSpPr>
            <a:spLocks/>
          </p:cNvSpPr>
          <p:nvPr/>
        </p:nvSpPr>
        <p:spPr bwMode="auto">
          <a:xfrm>
            <a:off x="5049838" y="3360738"/>
            <a:ext cx="720725" cy="719137"/>
          </a:xfrm>
          <a:custGeom>
            <a:avLst/>
            <a:gdLst>
              <a:gd name="T0" fmla="*/ 1144150938 w 454"/>
              <a:gd name="T1" fmla="*/ 284776665 h 453"/>
              <a:gd name="T2" fmla="*/ 1144150938 w 454"/>
              <a:gd name="T3" fmla="*/ 572074277 h 453"/>
              <a:gd name="T4" fmla="*/ 859374075 w 454"/>
              <a:gd name="T5" fmla="*/ 572074277 h 453"/>
              <a:gd name="T6" fmla="*/ 859374075 w 454"/>
              <a:gd name="T7" fmla="*/ 856852529 h 453"/>
              <a:gd name="T8" fmla="*/ 715724375 w 454"/>
              <a:gd name="T9" fmla="*/ 856852529 h 453"/>
              <a:gd name="T10" fmla="*/ 715724375 w 454"/>
              <a:gd name="T11" fmla="*/ 1141629194 h 453"/>
              <a:gd name="T12" fmla="*/ 430947513 w 454"/>
              <a:gd name="T13" fmla="*/ 1141629194 h 453"/>
              <a:gd name="T14" fmla="*/ 430947513 w 454"/>
              <a:gd name="T15" fmla="*/ 1000500542 h 453"/>
              <a:gd name="T16" fmla="*/ 287297813 w 454"/>
              <a:gd name="T17" fmla="*/ 1000500542 h 453"/>
              <a:gd name="T18" fmla="*/ 287297813 w 454"/>
              <a:gd name="T19" fmla="*/ 713202929 h 453"/>
              <a:gd name="T20" fmla="*/ 143649700 w 454"/>
              <a:gd name="T21" fmla="*/ 713202929 h 453"/>
              <a:gd name="T22" fmla="*/ 143649700 w 454"/>
              <a:gd name="T23" fmla="*/ 572074277 h 453"/>
              <a:gd name="T24" fmla="*/ 0 w 454"/>
              <a:gd name="T25" fmla="*/ 572074277 h 453"/>
              <a:gd name="T26" fmla="*/ 0 w 454"/>
              <a:gd name="T27" fmla="*/ 141128652 h 453"/>
              <a:gd name="T28" fmla="*/ 143649700 w 454"/>
              <a:gd name="T29" fmla="*/ 141128652 h 453"/>
              <a:gd name="T30" fmla="*/ 143649700 w 454"/>
              <a:gd name="T31" fmla="*/ 0 h 453"/>
              <a:gd name="T32" fmla="*/ 859374075 w 454"/>
              <a:gd name="T33" fmla="*/ 0 h 453"/>
              <a:gd name="T34" fmla="*/ 859374075 w 454"/>
              <a:gd name="T35" fmla="*/ 141128652 h 453"/>
              <a:gd name="T36" fmla="*/ 1000502825 w 454"/>
              <a:gd name="T37" fmla="*/ 141128652 h 453"/>
              <a:gd name="T38" fmla="*/ 1000502825 w 454"/>
              <a:gd name="T39" fmla="*/ 284776665 h 453"/>
              <a:gd name="T40" fmla="*/ 1144150938 w 454"/>
              <a:gd name="T41" fmla="*/ 284776665 h 45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54" h="453">
                <a:moveTo>
                  <a:pt x="454" y="113"/>
                </a:moveTo>
                <a:lnTo>
                  <a:pt x="454" y="227"/>
                </a:lnTo>
                <a:lnTo>
                  <a:pt x="341" y="227"/>
                </a:lnTo>
                <a:lnTo>
                  <a:pt x="341" y="340"/>
                </a:lnTo>
                <a:lnTo>
                  <a:pt x="284" y="340"/>
                </a:lnTo>
                <a:lnTo>
                  <a:pt x="284" y="453"/>
                </a:lnTo>
                <a:lnTo>
                  <a:pt x="171" y="453"/>
                </a:lnTo>
                <a:lnTo>
                  <a:pt x="171" y="397"/>
                </a:lnTo>
                <a:lnTo>
                  <a:pt x="114" y="397"/>
                </a:lnTo>
                <a:lnTo>
                  <a:pt x="114" y="283"/>
                </a:lnTo>
                <a:lnTo>
                  <a:pt x="57" y="283"/>
                </a:lnTo>
                <a:lnTo>
                  <a:pt x="57" y="227"/>
                </a:lnTo>
                <a:lnTo>
                  <a:pt x="0" y="227"/>
                </a:lnTo>
                <a:lnTo>
                  <a:pt x="0" y="56"/>
                </a:lnTo>
                <a:lnTo>
                  <a:pt x="57" y="56"/>
                </a:lnTo>
                <a:lnTo>
                  <a:pt x="57" y="0"/>
                </a:lnTo>
                <a:lnTo>
                  <a:pt x="341" y="0"/>
                </a:lnTo>
                <a:lnTo>
                  <a:pt x="341" y="56"/>
                </a:lnTo>
                <a:lnTo>
                  <a:pt x="397" y="56"/>
                </a:lnTo>
                <a:lnTo>
                  <a:pt x="397" y="113"/>
                </a:lnTo>
                <a:lnTo>
                  <a:pt x="454" y="113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67" name="Freeform 922">
            <a:extLst>
              <a:ext uri="{FF2B5EF4-FFF2-40B4-BE49-F238E27FC236}">
                <a16:creationId xmlns:a16="http://schemas.microsoft.com/office/drawing/2014/main" id="{E16E266E-6A69-4C11-9E0E-9C5D6D9664F6}"/>
              </a:ext>
            </a:extLst>
          </p:cNvPr>
          <p:cNvSpPr>
            <a:spLocks/>
          </p:cNvSpPr>
          <p:nvPr/>
        </p:nvSpPr>
        <p:spPr bwMode="auto">
          <a:xfrm>
            <a:off x="5410200" y="3721100"/>
            <a:ext cx="811213" cy="628650"/>
          </a:xfrm>
          <a:custGeom>
            <a:avLst/>
            <a:gdLst>
              <a:gd name="T0" fmla="*/ 0 w 511"/>
              <a:gd name="T1" fmla="*/ 569555313 h 396"/>
              <a:gd name="T2" fmla="*/ 0 w 511"/>
              <a:gd name="T3" fmla="*/ 713205013 h 396"/>
              <a:gd name="T4" fmla="*/ 143649789 w 511"/>
              <a:gd name="T5" fmla="*/ 713205013 h 396"/>
              <a:gd name="T6" fmla="*/ 143649789 w 511"/>
              <a:gd name="T7" fmla="*/ 856853125 h 396"/>
              <a:gd name="T8" fmla="*/ 1000503442 w 511"/>
              <a:gd name="T9" fmla="*/ 856853125 h 396"/>
              <a:gd name="T10" fmla="*/ 1000503442 w 511"/>
              <a:gd name="T11" fmla="*/ 997981875 h 396"/>
              <a:gd name="T12" fmla="*/ 1287801431 w 511"/>
              <a:gd name="T13" fmla="*/ 997981875 h 396"/>
              <a:gd name="T14" fmla="*/ 1287801431 w 511"/>
              <a:gd name="T15" fmla="*/ 856853125 h 396"/>
              <a:gd name="T16" fmla="*/ 1144151643 w 511"/>
              <a:gd name="T17" fmla="*/ 856853125 h 396"/>
              <a:gd name="T18" fmla="*/ 1144151643 w 511"/>
              <a:gd name="T19" fmla="*/ 284778450 h 396"/>
              <a:gd name="T20" fmla="*/ 1000503442 w 511"/>
              <a:gd name="T21" fmla="*/ 284778450 h 396"/>
              <a:gd name="T22" fmla="*/ 1000503442 w 511"/>
              <a:gd name="T23" fmla="*/ 141128750 h 396"/>
              <a:gd name="T24" fmla="*/ 572076615 w 511"/>
              <a:gd name="T25" fmla="*/ 141128750 h 396"/>
              <a:gd name="T26" fmla="*/ 572076615 w 511"/>
              <a:gd name="T27" fmla="*/ 0 h 396"/>
              <a:gd name="T28" fmla="*/ 287297990 w 511"/>
              <a:gd name="T29" fmla="*/ 0 h 396"/>
              <a:gd name="T30" fmla="*/ 287297990 w 511"/>
              <a:gd name="T31" fmla="*/ 284778450 h 396"/>
              <a:gd name="T32" fmla="*/ 143649789 w 511"/>
              <a:gd name="T33" fmla="*/ 284778450 h 396"/>
              <a:gd name="T34" fmla="*/ 143649789 w 511"/>
              <a:gd name="T35" fmla="*/ 569555313 h 396"/>
              <a:gd name="T36" fmla="*/ 0 w 511"/>
              <a:gd name="T37" fmla="*/ 569555313 h 39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11" h="396">
                <a:moveTo>
                  <a:pt x="0" y="226"/>
                </a:moveTo>
                <a:lnTo>
                  <a:pt x="0" y="283"/>
                </a:lnTo>
                <a:lnTo>
                  <a:pt x="57" y="283"/>
                </a:lnTo>
                <a:lnTo>
                  <a:pt x="57" y="340"/>
                </a:lnTo>
                <a:lnTo>
                  <a:pt x="397" y="340"/>
                </a:lnTo>
                <a:lnTo>
                  <a:pt x="397" y="396"/>
                </a:lnTo>
                <a:lnTo>
                  <a:pt x="511" y="396"/>
                </a:lnTo>
                <a:lnTo>
                  <a:pt x="511" y="340"/>
                </a:lnTo>
                <a:lnTo>
                  <a:pt x="454" y="340"/>
                </a:lnTo>
                <a:lnTo>
                  <a:pt x="454" y="113"/>
                </a:lnTo>
                <a:lnTo>
                  <a:pt x="397" y="113"/>
                </a:lnTo>
                <a:lnTo>
                  <a:pt x="397" y="56"/>
                </a:lnTo>
                <a:lnTo>
                  <a:pt x="227" y="56"/>
                </a:lnTo>
                <a:lnTo>
                  <a:pt x="227" y="0"/>
                </a:lnTo>
                <a:lnTo>
                  <a:pt x="114" y="0"/>
                </a:lnTo>
                <a:lnTo>
                  <a:pt x="114" y="113"/>
                </a:lnTo>
                <a:lnTo>
                  <a:pt x="57" y="113"/>
                </a:lnTo>
                <a:lnTo>
                  <a:pt x="57" y="226"/>
                </a:lnTo>
                <a:lnTo>
                  <a:pt x="0" y="226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68" name="Freeform 923">
            <a:extLst>
              <a:ext uri="{FF2B5EF4-FFF2-40B4-BE49-F238E27FC236}">
                <a16:creationId xmlns:a16="http://schemas.microsoft.com/office/drawing/2014/main" id="{AE6DFAB0-6B76-4F3A-AA60-4C549560EAF5}"/>
              </a:ext>
            </a:extLst>
          </p:cNvPr>
          <p:cNvSpPr>
            <a:spLocks/>
          </p:cNvSpPr>
          <p:nvPr/>
        </p:nvSpPr>
        <p:spPr bwMode="auto">
          <a:xfrm>
            <a:off x="4960938" y="3990975"/>
            <a:ext cx="539750" cy="630238"/>
          </a:xfrm>
          <a:custGeom>
            <a:avLst/>
            <a:gdLst>
              <a:gd name="T0" fmla="*/ 572076263 w 340"/>
              <a:gd name="T1" fmla="*/ 0 h 397"/>
              <a:gd name="T2" fmla="*/ 0 w 340"/>
              <a:gd name="T3" fmla="*/ 0 h 397"/>
              <a:gd name="T4" fmla="*/ 0 w 340"/>
              <a:gd name="T5" fmla="*/ 428426902 h 397"/>
              <a:gd name="T6" fmla="*/ 141128750 w 340"/>
              <a:gd name="T7" fmla="*/ 428426902 h 397"/>
              <a:gd name="T8" fmla="*/ 141128750 w 340"/>
              <a:gd name="T9" fmla="*/ 713205578 h 397"/>
              <a:gd name="T10" fmla="*/ 284778450 w 340"/>
              <a:gd name="T11" fmla="*/ 713205578 h 397"/>
              <a:gd name="T12" fmla="*/ 284778450 w 340"/>
              <a:gd name="T13" fmla="*/ 1000503619 h 397"/>
              <a:gd name="T14" fmla="*/ 428426563 w 340"/>
              <a:gd name="T15" fmla="*/ 1000503619 h 397"/>
              <a:gd name="T16" fmla="*/ 428426563 w 340"/>
              <a:gd name="T17" fmla="*/ 856853805 h 397"/>
              <a:gd name="T18" fmla="*/ 572076263 w 340"/>
              <a:gd name="T19" fmla="*/ 856853805 h 397"/>
              <a:gd name="T20" fmla="*/ 572076263 w 340"/>
              <a:gd name="T21" fmla="*/ 713205578 h 397"/>
              <a:gd name="T22" fmla="*/ 713205013 w 340"/>
              <a:gd name="T23" fmla="*/ 713205578 h 397"/>
              <a:gd name="T24" fmla="*/ 713205013 w 340"/>
              <a:gd name="T25" fmla="*/ 428426902 h 397"/>
              <a:gd name="T26" fmla="*/ 856853125 w 340"/>
              <a:gd name="T27" fmla="*/ 428426902 h 397"/>
              <a:gd name="T28" fmla="*/ 856853125 w 340"/>
              <a:gd name="T29" fmla="*/ 284778676 h 397"/>
              <a:gd name="T30" fmla="*/ 713205013 w 340"/>
              <a:gd name="T31" fmla="*/ 284778676 h 397"/>
              <a:gd name="T32" fmla="*/ 713205013 w 340"/>
              <a:gd name="T33" fmla="*/ 141128862 h 397"/>
              <a:gd name="T34" fmla="*/ 572076263 w 340"/>
              <a:gd name="T35" fmla="*/ 141128862 h 397"/>
              <a:gd name="T36" fmla="*/ 572076263 w 340"/>
              <a:gd name="T37" fmla="*/ 0 h 39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40" h="397">
                <a:moveTo>
                  <a:pt x="227" y="0"/>
                </a:moveTo>
                <a:lnTo>
                  <a:pt x="0" y="0"/>
                </a:lnTo>
                <a:lnTo>
                  <a:pt x="0" y="170"/>
                </a:lnTo>
                <a:lnTo>
                  <a:pt x="56" y="170"/>
                </a:lnTo>
                <a:lnTo>
                  <a:pt x="56" y="283"/>
                </a:lnTo>
                <a:lnTo>
                  <a:pt x="113" y="283"/>
                </a:lnTo>
                <a:lnTo>
                  <a:pt x="113" y="397"/>
                </a:lnTo>
                <a:lnTo>
                  <a:pt x="170" y="397"/>
                </a:lnTo>
                <a:lnTo>
                  <a:pt x="170" y="340"/>
                </a:lnTo>
                <a:lnTo>
                  <a:pt x="227" y="340"/>
                </a:lnTo>
                <a:lnTo>
                  <a:pt x="227" y="283"/>
                </a:lnTo>
                <a:lnTo>
                  <a:pt x="283" y="283"/>
                </a:lnTo>
                <a:lnTo>
                  <a:pt x="283" y="170"/>
                </a:lnTo>
                <a:lnTo>
                  <a:pt x="340" y="170"/>
                </a:lnTo>
                <a:lnTo>
                  <a:pt x="340" y="113"/>
                </a:lnTo>
                <a:lnTo>
                  <a:pt x="283" y="113"/>
                </a:lnTo>
                <a:lnTo>
                  <a:pt x="283" y="56"/>
                </a:lnTo>
                <a:lnTo>
                  <a:pt x="227" y="56"/>
                </a:lnTo>
                <a:lnTo>
                  <a:pt x="227" y="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69" name="Freeform 924">
            <a:extLst>
              <a:ext uri="{FF2B5EF4-FFF2-40B4-BE49-F238E27FC236}">
                <a16:creationId xmlns:a16="http://schemas.microsoft.com/office/drawing/2014/main" id="{30A24B66-0714-4F47-A77B-3B78DCC8FFD2}"/>
              </a:ext>
            </a:extLst>
          </p:cNvPr>
          <p:cNvSpPr>
            <a:spLocks/>
          </p:cNvSpPr>
          <p:nvPr/>
        </p:nvSpPr>
        <p:spPr bwMode="auto">
          <a:xfrm>
            <a:off x="5140325" y="4440238"/>
            <a:ext cx="809625" cy="450850"/>
          </a:xfrm>
          <a:custGeom>
            <a:avLst/>
            <a:gdLst>
              <a:gd name="T0" fmla="*/ 0 w 510"/>
              <a:gd name="T1" fmla="*/ 287297813 h 284"/>
              <a:gd name="T2" fmla="*/ 0 w 510"/>
              <a:gd name="T3" fmla="*/ 572076263 h 284"/>
              <a:gd name="T4" fmla="*/ 143649700 w 510"/>
              <a:gd name="T5" fmla="*/ 572076263 h 284"/>
              <a:gd name="T6" fmla="*/ 143649700 w 510"/>
              <a:gd name="T7" fmla="*/ 715724375 h 284"/>
              <a:gd name="T8" fmla="*/ 1144150938 w 510"/>
              <a:gd name="T9" fmla="*/ 715724375 h 284"/>
              <a:gd name="T10" fmla="*/ 1144150938 w 510"/>
              <a:gd name="T11" fmla="*/ 572076263 h 284"/>
              <a:gd name="T12" fmla="*/ 1285279688 w 510"/>
              <a:gd name="T13" fmla="*/ 572076263 h 284"/>
              <a:gd name="T14" fmla="*/ 1285279688 w 510"/>
              <a:gd name="T15" fmla="*/ 287297813 h 284"/>
              <a:gd name="T16" fmla="*/ 1144150938 w 510"/>
              <a:gd name="T17" fmla="*/ 287297813 h 284"/>
              <a:gd name="T18" fmla="*/ 1144150938 w 510"/>
              <a:gd name="T19" fmla="*/ 143649700 h 284"/>
              <a:gd name="T20" fmla="*/ 1000502825 w 510"/>
              <a:gd name="T21" fmla="*/ 143649700 h 284"/>
              <a:gd name="T22" fmla="*/ 1000502825 w 510"/>
              <a:gd name="T23" fmla="*/ 0 h 284"/>
              <a:gd name="T24" fmla="*/ 287297813 w 510"/>
              <a:gd name="T25" fmla="*/ 0 h 284"/>
              <a:gd name="T26" fmla="*/ 287297813 w 510"/>
              <a:gd name="T27" fmla="*/ 143649700 h 284"/>
              <a:gd name="T28" fmla="*/ 143649700 w 510"/>
              <a:gd name="T29" fmla="*/ 143649700 h 284"/>
              <a:gd name="T30" fmla="*/ 143649700 w 510"/>
              <a:gd name="T31" fmla="*/ 287297813 h 284"/>
              <a:gd name="T32" fmla="*/ 0 w 510"/>
              <a:gd name="T33" fmla="*/ 287297813 h 28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510" h="284">
                <a:moveTo>
                  <a:pt x="0" y="114"/>
                </a:moveTo>
                <a:lnTo>
                  <a:pt x="0" y="227"/>
                </a:lnTo>
                <a:lnTo>
                  <a:pt x="57" y="227"/>
                </a:lnTo>
                <a:lnTo>
                  <a:pt x="57" y="284"/>
                </a:lnTo>
                <a:lnTo>
                  <a:pt x="454" y="284"/>
                </a:lnTo>
                <a:lnTo>
                  <a:pt x="454" y="227"/>
                </a:lnTo>
                <a:lnTo>
                  <a:pt x="510" y="227"/>
                </a:lnTo>
                <a:lnTo>
                  <a:pt x="510" y="114"/>
                </a:lnTo>
                <a:lnTo>
                  <a:pt x="454" y="114"/>
                </a:lnTo>
                <a:lnTo>
                  <a:pt x="454" y="57"/>
                </a:lnTo>
                <a:lnTo>
                  <a:pt x="397" y="57"/>
                </a:lnTo>
                <a:lnTo>
                  <a:pt x="397" y="0"/>
                </a:lnTo>
                <a:lnTo>
                  <a:pt x="114" y="0"/>
                </a:lnTo>
                <a:lnTo>
                  <a:pt x="114" y="57"/>
                </a:lnTo>
                <a:lnTo>
                  <a:pt x="57" y="57"/>
                </a:lnTo>
                <a:lnTo>
                  <a:pt x="57" y="114"/>
                </a:lnTo>
                <a:lnTo>
                  <a:pt x="0" y="114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70" name="Freeform 925">
            <a:extLst>
              <a:ext uri="{FF2B5EF4-FFF2-40B4-BE49-F238E27FC236}">
                <a16:creationId xmlns:a16="http://schemas.microsoft.com/office/drawing/2014/main" id="{8BC3F640-196F-4EB8-B851-62535ED37F18}"/>
              </a:ext>
            </a:extLst>
          </p:cNvPr>
          <p:cNvSpPr>
            <a:spLocks/>
          </p:cNvSpPr>
          <p:nvPr/>
        </p:nvSpPr>
        <p:spPr bwMode="auto">
          <a:xfrm>
            <a:off x="5410200" y="4260850"/>
            <a:ext cx="1350963" cy="809625"/>
          </a:xfrm>
          <a:custGeom>
            <a:avLst/>
            <a:gdLst>
              <a:gd name="T0" fmla="*/ 1287801114 w 851"/>
              <a:gd name="T1" fmla="*/ 1285279688 h 510"/>
              <a:gd name="T2" fmla="*/ 1287801114 w 851"/>
              <a:gd name="T3" fmla="*/ 1141631575 h 510"/>
              <a:gd name="T4" fmla="*/ 1572578082 w 851"/>
              <a:gd name="T5" fmla="*/ 1141631575 h 510"/>
              <a:gd name="T6" fmla="*/ 1572578082 w 851"/>
              <a:gd name="T7" fmla="*/ 428426563 h 510"/>
              <a:gd name="T8" fmla="*/ 1716227835 w 851"/>
              <a:gd name="T9" fmla="*/ 428426563 h 510"/>
              <a:gd name="T10" fmla="*/ 1716227835 w 851"/>
              <a:gd name="T11" fmla="*/ 572076263 h 510"/>
              <a:gd name="T12" fmla="*/ 1857356637 w 851"/>
              <a:gd name="T13" fmla="*/ 572076263 h 510"/>
              <a:gd name="T14" fmla="*/ 1857356637 w 851"/>
              <a:gd name="T15" fmla="*/ 428426563 h 510"/>
              <a:gd name="T16" fmla="*/ 2144654556 w 851"/>
              <a:gd name="T17" fmla="*/ 428426563 h 510"/>
              <a:gd name="T18" fmla="*/ 2144654556 w 851"/>
              <a:gd name="T19" fmla="*/ 284778450 h 510"/>
              <a:gd name="T20" fmla="*/ 1572578082 w 851"/>
              <a:gd name="T21" fmla="*/ 284778450 h 510"/>
              <a:gd name="T22" fmla="*/ 1572578082 w 851"/>
              <a:gd name="T23" fmla="*/ 141128750 h 510"/>
              <a:gd name="T24" fmla="*/ 1000503195 w 851"/>
              <a:gd name="T25" fmla="*/ 141128750 h 510"/>
              <a:gd name="T26" fmla="*/ 1000503195 w 851"/>
              <a:gd name="T27" fmla="*/ 0 h 510"/>
              <a:gd name="T28" fmla="*/ 0 w 851"/>
              <a:gd name="T29" fmla="*/ 0 h 510"/>
              <a:gd name="T30" fmla="*/ 0 w 851"/>
              <a:gd name="T31" fmla="*/ 284778450 h 510"/>
              <a:gd name="T32" fmla="*/ 572076474 w 851"/>
              <a:gd name="T33" fmla="*/ 284778450 h 510"/>
              <a:gd name="T34" fmla="*/ 572076474 w 851"/>
              <a:gd name="T35" fmla="*/ 428426563 h 510"/>
              <a:gd name="T36" fmla="*/ 715724640 w 851"/>
              <a:gd name="T37" fmla="*/ 428426563 h 510"/>
              <a:gd name="T38" fmla="*/ 715724640 w 851"/>
              <a:gd name="T39" fmla="*/ 572076263 h 510"/>
              <a:gd name="T40" fmla="*/ 856853442 w 851"/>
              <a:gd name="T41" fmla="*/ 572076263 h 510"/>
              <a:gd name="T42" fmla="*/ 856853442 w 851"/>
              <a:gd name="T43" fmla="*/ 856853125 h 510"/>
              <a:gd name="T44" fmla="*/ 715724640 w 851"/>
              <a:gd name="T45" fmla="*/ 856853125 h 510"/>
              <a:gd name="T46" fmla="*/ 715724640 w 851"/>
              <a:gd name="T47" fmla="*/ 1141631575 h 510"/>
              <a:gd name="T48" fmla="*/ 1144151361 w 851"/>
              <a:gd name="T49" fmla="*/ 1141631575 h 510"/>
              <a:gd name="T50" fmla="*/ 1144151361 w 851"/>
              <a:gd name="T51" fmla="*/ 1285279688 h 510"/>
              <a:gd name="T52" fmla="*/ 1287801114 w 851"/>
              <a:gd name="T53" fmla="*/ 1285279688 h 51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851" h="510">
                <a:moveTo>
                  <a:pt x="511" y="510"/>
                </a:moveTo>
                <a:lnTo>
                  <a:pt x="511" y="453"/>
                </a:lnTo>
                <a:lnTo>
                  <a:pt x="624" y="453"/>
                </a:lnTo>
                <a:lnTo>
                  <a:pt x="624" y="170"/>
                </a:lnTo>
                <a:lnTo>
                  <a:pt x="681" y="170"/>
                </a:lnTo>
                <a:lnTo>
                  <a:pt x="681" y="227"/>
                </a:lnTo>
                <a:lnTo>
                  <a:pt x="737" y="227"/>
                </a:lnTo>
                <a:lnTo>
                  <a:pt x="737" y="170"/>
                </a:lnTo>
                <a:lnTo>
                  <a:pt x="851" y="170"/>
                </a:lnTo>
                <a:lnTo>
                  <a:pt x="851" y="113"/>
                </a:lnTo>
                <a:lnTo>
                  <a:pt x="624" y="113"/>
                </a:lnTo>
                <a:lnTo>
                  <a:pt x="624" y="56"/>
                </a:lnTo>
                <a:lnTo>
                  <a:pt x="397" y="56"/>
                </a:lnTo>
                <a:lnTo>
                  <a:pt x="397" y="0"/>
                </a:lnTo>
                <a:lnTo>
                  <a:pt x="0" y="0"/>
                </a:lnTo>
                <a:lnTo>
                  <a:pt x="0" y="113"/>
                </a:lnTo>
                <a:lnTo>
                  <a:pt x="227" y="113"/>
                </a:lnTo>
                <a:lnTo>
                  <a:pt x="227" y="170"/>
                </a:lnTo>
                <a:lnTo>
                  <a:pt x="284" y="170"/>
                </a:lnTo>
                <a:lnTo>
                  <a:pt x="284" y="227"/>
                </a:lnTo>
                <a:lnTo>
                  <a:pt x="340" y="227"/>
                </a:lnTo>
                <a:lnTo>
                  <a:pt x="340" y="340"/>
                </a:lnTo>
                <a:lnTo>
                  <a:pt x="284" y="340"/>
                </a:lnTo>
                <a:lnTo>
                  <a:pt x="284" y="453"/>
                </a:lnTo>
                <a:lnTo>
                  <a:pt x="454" y="453"/>
                </a:lnTo>
                <a:lnTo>
                  <a:pt x="454" y="510"/>
                </a:lnTo>
                <a:lnTo>
                  <a:pt x="511" y="51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71" name="Freeform 926">
            <a:extLst>
              <a:ext uri="{FF2B5EF4-FFF2-40B4-BE49-F238E27FC236}">
                <a16:creationId xmlns:a16="http://schemas.microsoft.com/office/drawing/2014/main" id="{AF1A987C-DF21-4410-9ED8-B7B134DDB128}"/>
              </a:ext>
            </a:extLst>
          </p:cNvPr>
          <p:cNvSpPr>
            <a:spLocks/>
          </p:cNvSpPr>
          <p:nvPr/>
        </p:nvSpPr>
        <p:spPr bwMode="auto">
          <a:xfrm>
            <a:off x="6040438" y="3721100"/>
            <a:ext cx="630237" cy="628650"/>
          </a:xfrm>
          <a:custGeom>
            <a:avLst/>
            <a:gdLst>
              <a:gd name="T0" fmla="*/ 572074221 w 397"/>
              <a:gd name="T1" fmla="*/ 997981875 h 396"/>
              <a:gd name="T2" fmla="*/ 715723807 w 397"/>
              <a:gd name="T3" fmla="*/ 997981875 h 396"/>
              <a:gd name="T4" fmla="*/ 715723807 w 397"/>
              <a:gd name="T5" fmla="*/ 856853125 h 396"/>
              <a:gd name="T6" fmla="*/ 1000500444 w 397"/>
              <a:gd name="T7" fmla="*/ 856853125 h 396"/>
              <a:gd name="T8" fmla="*/ 1000500444 w 397"/>
              <a:gd name="T9" fmla="*/ 428426563 h 396"/>
              <a:gd name="T10" fmla="*/ 856852445 w 397"/>
              <a:gd name="T11" fmla="*/ 428426563 h 396"/>
              <a:gd name="T12" fmla="*/ 856852445 w 397"/>
              <a:gd name="T13" fmla="*/ 284778450 h 396"/>
              <a:gd name="T14" fmla="*/ 715723807 w 397"/>
              <a:gd name="T15" fmla="*/ 284778450 h 396"/>
              <a:gd name="T16" fmla="*/ 715723807 w 397"/>
              <a:gd name="T17" fmla="*/ 141128750 h 396"/>
              <a:gd name="T18" fmla="*/ 287297585 w 397"/>
              <a:gd name="T19" fmla="*/ 141128750 h 396"/>
              <a:gd name="T20" fmla="*/ 287297585 w 397"/>
              <a:gd name="T21" fmla="*/ 0 h 396"/>
              <a:gd name="T22" fmla="*/ 0 w 397"/>
              <a:gd name="T23" fmla="*/ 0 h 396"/>
              <a:gd name="T24" fmla="*/ 0 w 397"/>
              <a:gd name="T25" fmla="*/ 284778450 h 396"/>
              <a:gd name="T26" fmla="*/ 143647999 w 397"/>
              <a:gd name="T27" fmla="*/ 284778450 h 396"/>
              <a:gd name="T28" fmla="*/ 143647999 w 397"/>
              <a:gd name="T29" fmla="*/ 856853125 h 396"/>
              <a:gd name="T30" fmla="*/ 287297585 w 397"/>
              <a:gd name="T31" fmla="*/ 856853125 h 396"/>
              <a:gd name="T32" fmla="*/ 287297585 w 397"/>
              <a:gd name="T33" fmla="*/ 997981875 h 396"/>
              <a:gd name="T34" fmla="*/ 428426223 w 397"/>
              <a:gd name="T35" fmla="*/ 997981875 h 396"/>
              <a:gd name="T36" fmla="*/ 572074221 w 397"/>
              <a:gd name="T37" fmla="*/ 997981875 h 39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97" h="396">
                <a:moveTo>
                  <a:pt x="227" y="396"/>
                </a:moveTo>
                <a:lnTo>
                  <a:pt x="284" y="396"/>
                </a:lnTo>
                <a:lnTo>
                  <a:pt x="284" y="340"/>
                </a:lnTo>
                <a:lnTo>
                  <a:pt x="397" y="340"/>
                </a:lnTo>
                <a:lnTo>
                  <a:pt x="397" y="170"/>
                </a:lnTo>
                <a:lnTo>
                  <a:pt x="340" y="170"/>
                </a:lnTo>
                <a:lnTo>
                  <a:pt x="340" y="113"/>
                </a:lnTo>
                <a:lnTo>
                  <a:pt x="284" y="113"/>
                </a:lnTo>
                <a:lnTo>
                  <a:pt x="284" y="56"/>
                </a:lnTo>
                <a:lnTo>
                  <a:pt x="114" y="56"/>
                </a:lnTo>
                <a:lnTo>
                  <a:pt x="114" y="0"/>
                </a:lnTo>
                <a:lnTo>
                  <a:pt x="0" y="0"/>
                </a:lnTo>
                <a:lnTo>
                  <a:pt x="0" y="113"/>
                </a:lnTo>
                <a:lnTo>
                  <a:pt x="57" y="113"/>
                </a:lnTo>
                <a:lnTo>
                  <a:pt x="57" y="340"/>
                </a:lnTo>
                <a:lnTo>
                  <a:pt x="114" y="340"/>
                </a:lnTo>
                <a:lnTo>
                  <a:pt x="114" y="396"/>
                </a:lnTo>
                <a:lnTo>
                  <a:pt x="170" y="396"/>
                </a:lnTo>
                <a:lnTo>
                  <a:pt x="227" y="396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72" name="Freeform 927">
            <a:extLst>
              <a:ext uri="{FF2B5EF4-FFF2-40B4-BE49-F238E27FC236}">
                <a16:creationId xmlns:a16="http://schemas.microsoft.com/office/drawing/2014/main" id="{42AAE4B3-DB12-4F1E-BDF6-39996930C21D}"/>
              </a:ext>
            </a:extLst>
          </p:cNvPr>
          <p:cNvSpPr>
            <a:spLocks/>
          </p:cNvSpPr>
          <p:nvPr/>
        </p:nvSpPr>
        <p:spPr bwMode="auto">
          <a:xfrm>
            <a:off x="279400" y="1739900"/>
            <a:ext cx="2970213" cy="2430463"/>
          </a:xfrm>
          <a:custGeom>
            <a:avLst/>
            <a:gdLst>
              <a:gd name="T0" fmla="*/ 1287800854 w 1871"/>
              <a:gd name="T1" fmla="*/ 2147483647 h 1531"/>
              <a:gd name="T2" fmla="*/ 1000502993 w 1871"/>
              <a:gd name="T3" fmla="*/ 2147483647 h 1531"/>
              <a:gd name="T4" fmla="*/ 859374220 w 1871"/>
              <a:gd name="T5" fmla="*/ 2147483647 h 1531"/>
              <a:gd name="T6" fmla="*/ 715724495 w 1871"/>
              <a:gd name="T7" fmla="*/ 2147483647 h 1531"/>
              <a:gd name="T8" fmla="*/ 572076359 w 1871"/>
              <a:gd name="T9" fmla="*/ 2147483647 h 1531"/>
              <a:gd name="T10" fmla="*/ 287297861 w 1871"/>
              <a:gd name="T11" fmla="*/ 1716227553 h 1531"/>
              <a:gd name="T12" fmla="*/ 143649724 w 1871"/>
              <a:gd name="T13" fmla="*/ 1572577824 h 1531"/>
              <a:gd name="T14" fmla="*/ 0 w 1871"/>
              <a:gd name="T15" fmla="*/ 1144151173 h 1531"/>
              <a:gd name="T16" fmla="*/ 143649724 w 1871"/>
              <a:gd name="T17" fmla="*/ 715724522 h 1531"/>
              <a:gd name="T18" fmla="*/ 428426635 w 1871"/>
              <a:gd name="T19" fmla="*/ 572076380 h 1531"/>
              <a:gd name="T20" fmla="*/ 572076359 w 1871"/>
              <a:gd name="T21" fmla="*/ 428426651 h 1531"/>
              <a:gd name="T22" fmla="*/ 859374220 w 1871"/>
              <a:gd name="T23" fmla="*/ 287297872 h 1531"/>
              <a:gd name="T24" fmla="*/ 1144151130 w 1871"/>
              <a:gd name="T25" fmla="*/ 428426651 h 1531"/>
              <a:gd name="T26" fmla="*/ 1287800854 w 1871"/>
              <a:gd name="T27" fmla="*/ 287297872 h 1531"/>
              <a:gd name="T28" fmla="*/ 1572577765 w 1871"/>
              <a:gd name="T29" fmla="*/ 0 h 1531"/>
              <a:gd name="T30" fmla="*/ 1857356263 w 1871"/>
              <a:gd name="T31" fmla="*/ 143649730 h 1531"/>
              <a:gd name="T32" fmla="*/ 2001004399 w 1871"/>
              <a:gd name="T33" fmla="*/ 287297872 h 1531"/>
              <a:gd name="T34" fmla="*/ 2144654124 w 1871"/>
              <a:gd name="T35" fmla="*/ 428426651 h 1531"/>
              <a:gd name="T36" fmla="*/ 2147483647 w 1871"/>
              <a:gd name="T37" fmla="*/ 572076380 h 1531"/>
              <a:gd name="T38" fmla="*/ 2147483647 w 1871"/>
              <a:gd name="T39" fmla="*/ 715724522 h 1531"/>
              <a:gd name="T40" fmla="*/ 2147483647 w 1871"/>
              <a:gd name="T41" fmla="*/ 856853301 h 1531"/>
              <a:gd name="T42" fmla="*/ 2147483647 w 1871"/>
              <a:gd name="T43" fmla="*/ 1000503031 h 1531"/>
              <a:gd name="T44" fmla="*/ 2147483647 w 1871"/>
              <a:gd name="T45" fmla="*/ 1144151173 h 1531"/>
              <a:gd name="T46" fmla="*/ 2147483647 w 1871"/>
              <a:gd name="T47" fmla="*/ 1428929681 h 1531"/>
              <a:gd name="T48" fmla="*/ 2147483647 w 1871"/>
              <a:gd name="T49" fmla="*/ 1572577824 h 1531"/>
              <a:gd name="T50" fmla="*/ 2147483647 w 1871"/>
              <a:gd name="T51" fmla="*/ 2001004474 h 1531"/>
              <a:gd name="T52" fmla="*/ 2147483647 w 1871"/>
              <a:gd name="T53" fmla="*/ 2147483647 h 1531"/>
              <a:gd name="T54" fmla="*/ 2147483647 w 1871"/>
              <a:gd name="T55" fmla="*/ 2147483647 h 1531"/>
              <a:gd name="T56" fmla="*/ 2147483647 w 1871"/>
              <a:gd name="T57" fmla="*/ 2147483647 h 1531"/>
              <a:gd name="T58" fmla="*/ 2147483647 w 1871"/>
              <a:gd name="T59" fmla="*/ 2147483647 h 1531"/>
              <a:gd name="T60" fmla="*/ 2147483647 w 1871"/>
              <a:gd name="T61" fmla="*/ 2147483647 h 1531"/>
              <a:gd name="T62" fmla="*/ 2147483647 w 1871"/>
              <a:gd name="T63" fmla="*/ 2147483647 h 1531"/>
              <a:gd name="T64" fmla="*/ 2147483647 w 1871"/>
              <a:gd name="T65" fmla="*/ 2147483647 h 1531"/>
              <a:gd name="T66" fmla="*/ 2147483647 w 1871"/>
              <a:gd name="T67" fmla="*/ 2147483647 h 1531"/>
              <a:gd name="T68" fmla="*/ 2001004399 w 1871"/>
              <a:gd name="T69" fmla="*/ 2147483647 h 153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871" h="1531">
                <a:moveTo>
                  <a:pt x="794" y="1531"/>
                </a:moveTo>
                <a:lnTo>
                  <a:pt x="511" y="1531"/>
                </a:lnTo>
                <a:lnTo>
                  <a:pt x="511" y="1418"/>
                </a:lnTo>
                <a:lnTo>
                  <a:pt x="397" y="1418"/>
                </a:lnTo>
                <a:lnTo>
                  <a:pt x="397" y="1304"/>
                </a:lnTo>
                <a:lnTo>
                  <a:pt x="341" y="1304"/>
                </a:lnTo>
                <a:lnTo>
                  <a:pt x="341" y="1077"/>
                </a:lnTo>
                <a:lnTo>
                  <a:pt x="284" y="1077"/>
                </a:lnTo>
                <a:lnTo>
                  <a:pt x="284" y="1021"/>
                </a:lnTo>
                <a:lnTo>
                  <a:pt x="227" y="1021"/>
                </a:lnTo>
                <a:lnTo>
                  <a:pt x="227" y="681"/>
                </a:lnTo>
                <a:lnTo>
                  <a:pt x="114" y="681"/>
                </a:lnTo>
                <a:lnTo>
                  <a:pt x="114" y="624"/>
                </a:lnTo>
                <a:lnTo>
                  <a:pt x="57" y="624"/>
                </a:lnTo>
                <a:lnTo>
                  <a:pt x="57" y="454"/>
                </a:lnTo>
                <a:lnTo>
                  <a:pt x="0" y="454"/>
                </a:lnTo>
                <a:lnTo>
                  <a:pt x="0" y="284"/>
                </a:lnTo>
                <a:lnTo>
                  <a:pt x="57" y="284"/>
                </a:lnTo>
                <a:lnTo>
                  <a:pt x="57" y="227"/>
                </a:lnTo>
                <a:lnTo>
                  <a:pt x="170" y="227"/>
                </a:lnTo>
                <a:lnTo>
                  <a:pt x="170" y="170"/>
                </a:lnTo>
                <a:lnTo>
                  <a:pt x="227" y="170"/>
                </a:lnTo>
                <a:lnTo>
                  <a:pt x="227" y="114"/>
                </a:lnTo>
                <a:lnTo>
                  <a:pt x="341" y="114"/>
                </a:lnTo>
                <a:lnTo>
                  <a:pt x="341" y="170"/>
                </a:lnTo>
                <a:lnTo>
                  <a:pt x="454" y="170"/>
                </a:lnTo>
                <a:lnTo>
                  <a:pt x="454" y="114"/>
                </a:lnTo>
                <a:lnTo>
                  <a:pt x="511" y="114"/>
                </a:lnTo>
                <a:lnTo>
                  <a:pt x="511" y="0"/>
                </a:lnTo>
                <a:lnTo>
                  <a:pt x="624" y="0"/>
                </a:lnTo>
                <a:lnTo>
                  <a:pt x="624" y="57"/>
                </a:lnTo>
                <a:lnTo>
                  <a:pt x="737" y="57"/>
                </a:lnTo>
                <a:lnTo>
                  <a:pt x="737" y="114"/>
                </a:lnTo>
                <a:lnTo>
                  <a:pt x="794" y="114"/>
                </a:lnTo>
                <a:lnTo>
                  <a:pt x="794" y="170"/>
                </a:lnTo>
                <a:lnTo>
                  <a:pt x="851" y="170"/>
                </a:lnTo>
                <a:lnTo>
                  <a:pt x="851" y="227"/>
                </a:lnTo>
                <a:lnTo>
                  <a:pt x="1134" y="227"/>
                </a:lnTo>
                <a:lnTo>
                  <a:pt x="1134" y="284"/>
                </a:lnTo>
                <a:lnTo>
                  <a:pt x="1191" y="284"/>
                </a:lnTo>
                <a:lnTo>
                  <a:pt x="1248" y="284"/>
                </a:lnTo>
                <a:lnTo>
                  <a:pt x="1248" y="340"/>
                </a:lnTo>
                <a:lnTo>
                  <a:pt x="1645" y="340"/>
                </a:lnTo>
                <a:lnTo>
                  <a:pt x="1645" y="397"/>
                </a:lnTo>
                <a:lnTo>
                  <a:pt x="1701" y="397"/>
                </a:lnTo>
                <a:lnTo>
                  <a:pt x="1701" y="454"/>
                </a:lnTo>
                <a:lnTo>
                  <a:pt x="1758" y="454"/>
                </a:lnTo>
                <a:lnTo>
                  <a:pt x="1758" y="567"/>
                </a:lnTo>
                <a:lnTo>
                  <a:pt x="1815" y="567"/>
                </a:lnTo>
                <a:lnTo>
                  <a:pt x="1815" y="624"/>
                </a:lnTo>
                <a:lnTo>
                  <a:pt x="1871" y="624"/>
                </a:lnTo>
                <a:lnTo>
                  <a:pt x="1871" y="794"/>
                </a:lnTo>
                <a:lnTo>
                  <a:pt x="1815" y="794"/>
                </a:lnTo>
                <a:lnTo>
                  <a:pt x="1815" y="964"/>
                </a:lnTo>
                <a:lnTo>
                  <a:pt x="1701" y="964"/>
                </a:lnTo>
                <a:lnTo>
                  <a:pt x="1701" y="1021"/>
                </a:lnTo>
                <a:lnTo>
                  <a:pt x="1588" y="1021"/>
                </a:lnTo>
                <a:lnTo>
                  <a:pt x="1588" y="1191"/>
                </a:lnTo>
                <a:lnTo>
                  <a:pt x="1531" y="1191"/>
                </a:lnTo>
                <a:lnTo>
                  <a:pt x="1531" y="1248"/>
                </a:lnTo>
                <a:lnTo>
                  <a:pt x="1361" y="1248"/>
                </a:lnTo>
                <a:lnTo>
                  <a:pt x="1361" y="1191"/>
                </a:lnTo>
                <a:lnTo>
                  <a:pt x="1191" y="1191"/>
                </a:lnTo>
                <a:lnTo>
                  <a:pt x="1191" y="1248"/>
                </a:lnTo>
                <a:lnTo>
                  <a:pt x="1021" y="1248"/>
                </a:lnTo>
                <a:lnTo>
                  <a:pt x="1021" y="1304"/>
                </a:lnTo>
                <a:lnTo>
                  <a:pt x="908" y="1304"/>
                </a:lnTo>
                <a:lnTo>
                  <a:pt x="908" y="1361"/>
                </a:lnTo>
                <a:lnTo>
                  <a:pt x="794" y="1361"/>
                </a:lnTo>
                <a:lnTo>
                  <a:pt x="794" y="1531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73" name="Freeform 928">
            <a:extLst>
              <a:ext uri="{FF2B5EF4-FFF2-40B4-BE49-F238E27FC236}">
                <a16:creationId xmlns:a16="http://schemas.microsoft.com/office/drawing/2014/main" id="{88AFE10F-C210-4F9E-AF04-986846CE2912}"/>
              </a:ext>
            </a:extLst>
          </p:cNvPr>
          <p:cNvSpPr>
            <a:spLocks/>
          </p:cNvSpPr>
          <p:nvPr/>
        </p:nvSpPr>
        <p:spPr bwMode="auto">
          <a:xfrm>
            <a:off x="1179513" y="3630613"/>
            <a:ext cx="1981200" cy="1709737"/>
          </a:xfrm>
          <a:custGeom>
            <a:avLst/>
            <a:gdLst>
              <a:gd name="T0" fmla="*/ 572076263 w 1248"/>
              <a:gd name="T1" fmla="*/ 856852874 h 1077"/>
              <a:gd name="T2" fmla="*/ 0 w 1248"/>
              <a:gd name="T3" fmla="*/ 856852874 h 1077"/>
              <a:gd name="T4" fmla="*/ 0 w 1248"/>
              <a:gd name="T5" fmla="*/ 1141629654 h 1077"/>
              <a:gd name="T6" fmla="*/ 143649700 w 1248"/>
              <a:gd name="T7" fmla="*/ 1141629654 h 1077"/>
              <a:gd name="T8" fmla="*/ 143649700 w 1248"/>
              <a:gd name="T9" fmla="*/ 1428927382 h 1077"/>
              <a:gd name="T10" fmla="*/ 428426563 w 1248"/>
              <a:gd name="T11" fmla="*/ 1428927382 h 1077"/>
              <a:gd name="T12" fmla="*/ 428426563 w 1248"/>
              <a:gd name="T13" fmla="*/ 1572577040 h 1077"/>
              <a:gd name="T14" fmla="*/ 572076263 w 1248"/>
              <a:gd name="T15" fmla="*/ 1572577040 h 1077"/>
              <a:gd name="T16" fmla="*/ 572076263 w 1248"/>
              <a:gd name="T17" fmla="*/ 1713705749 h 1077"/>
              <a:gd name="T18" fmla="*/ 715724375 w 1248"/>
              <a:gd name="T19" fmla="*/ 1713705749 h 1077"/>
              <a:gd name="T20" fmla="*/ 715724375 w 1248"/>
              <a:gd name="T21" fmla="*/ 1857353819 h 1077"/>
              <a:gd name="T22" fmla="*/ 1000502825 w 1248"/>
              <a:gd name="T23" fmla="*/ 1857353819 h 1077"/>
              <a:gd name="T24" fmla="*/ 1000502825 w 1248"/>
              <a:gd name="T25" fmla="*/ 2001003477 h 1077"/>
              <a:gd name="T26" fmla="*/ 1428929388 w 1248"/>
              <a:gd name="T27" fmla="*/ 2001003477 h 1077"/>
              <a:gd name="T28" fmla="*/ 1428929388 w 1248"/>
              <a:gd name="T29" fmla="*/ 2142132186 h 1077"/>
              <a:gd name="T30" fmla="*/ 1857355950 w 1248"/>
              <a:gd name="T31" fmla="*/ 2142132186 h 1077"/>
              <a:gd name="T32" fmla="*/ 1857355950 w 1248"/>
              <a:gd name="T33" fmla="*/ 2147483647 h 1077"/>
              <a:gd name="T34" fmla="*/ 2001004063 w 1248"/>
              <a:gd name="T35" fmla="*/ 2147483647 h 1077"/>
              <a:gd name="T36" fmla="*/ 2001004063 w 1248"/>
              <a:gd name="T37" fmla="*/ 2147483647 h 1077"/>
              <a:gd name="T38" fmla="*/ 2144653763 w 1248"/>
              <a:gd name="T39" fmla="*/ 2147483647 h 1077"/>
              <a:gd name="T40" fmla="*/ 2144653763 w 1248"/>
              <a:gd name="T41" fmla="*/ 2147483647 h 1077"/>
              <a:gd name="T42" fmla="*/ 2147483647 w 1248"/>
              <a:gd name="T43" fmla="*/ 2147483647 h 1077"/>
              <a:gd name="T44" fmla="*/ 2147483647 w 1248"/>
              <a:gd name="T45" fmla="*/ 2147483647 h 1077"/>
              <a:gd name="T46" fmla="*/ 2147483647 w 1248"/>
              <a:gd name="T47" fmla="*/ 2147483647 h 1077"/>
              <a:gd name="T48" fmla="*/ 2147483647 w 1248"/>
              <a:gd name="T49" fmla="*/ 2147483647 h 1077"/>
              <a:gd name="T50" fmla="*/ 2147483647 w 1248"/>
              <a:gd name="T51" fmla="*/ 2147483647 h 1077"/>
              <a:gd name="T52" fmla="*/ 2147483647 w 1248"/>
              <a:gd name="T53" fmla="*/ 1713705749 h 1077"/>
              <a:gd name="T54" fmla="*/ 2147483647 w 1248"/>
              <a:gd name="T55" fmla="*/ 1713705749 h 1077"/>
              <a:gd name="T56" fmla="*/ 2147483647 w 1248"/>
              <a:gd name="T57" fmla="*/ 856852874 h 1077"/>
              <a:gd name="T58" fmla="*/ 2147483647 w 1248"/>
              <a:gd name="T59" fmla="*/ 856852874 h 1077"/>
              <a:gd name="T60" fmla="*/ 2147483647 w 1248"/>
              <a:gd name="T61" fmla="*/ 713203216 h 1077"/>
              <a:gd name="T62" fmla="*/ 2147483647 w 1248"/>
              <a:gd name="T63" fmla="*/ 713203216 h 1077"/>
              <a:gd name="T64" fmla="*/ 2147483647 w 1248"/>
              <a:gd name="T65" fmla="*/ 572074508 h 1077"/>
              <a:gd name="T66" fmla="*/ 2147483647 w 1248"/>
              <a:gd name="T67" fmla="*/ 572074508 h 1077"/>
              <a:gd name="T68" fmla="*/ 2147483647 w 1248"/>
              <a:gd name="T69" fmla="*/ 143648070 h 1077"/>
              <a:gd name="T70" fmla="*/ 2001004063 w 1248"/>
              <a:gd name="T71" fmla="*/ 143648070 h 1077"/>
              <a:gd name="T72" fmla="*/ 2001004063 w 1248"/>
              <a:gd name="T73" fmla="*/ 0 h 1077"/>
              <a:gd name="T74" fmla="*/ 1572577500 w 1248"/>
              <a:gd name="T75" fmla="*/ 0 h 1077"/>
              <a:gd name="T76" fmla="*/ 1572577500 w 1248"/>
              <a:gd name="T77" fmla="*/ 143648070 h 1077"/>
              <a:gd name="T78" fmla="*/ 1144150938 w 1248"/>
              <a:gd name="T79" fmla="*/ 143648070 h 1077"/>
              <a:gd name="T80" fmla="*/ 1144150938 w 1248"/>
              <a:gd name="T81" fmla="*/ 284776779 h 1077"/>
              <a:gd name="T82" fmla="*/ 859374075 w 1248"/>
              <a:gd name="T83" fmla="*/ 284776779 h 1077"/>
              <a:gd name="T84" fmla="*/ 859374075 w 1248"/>
              <a:gd name="T85" fmla="*/ 428426437 h 1077"/>
              <a:gd name="T86" fmla="*/ 572076263 w 1248"/>
              <a:gd name="T87" fmla="*/ 428426437 h 1077"/>
              <a:gd name="T88" fmla="*/ 572076263 w 1248"/>
              <a:gd name="T89" fmla="*/ 856852874 h 107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248" h="1077">
                <a:moveTo>
                  <a:pt x="227" y="340"/>
                </a:moveTo>
                <a:lnTo>
                  <a:pt x="0" y="340"/>
                </a:lnTo>
                <a:lnTo>
                  <a:pt x="0" y="453"/>
                </a:lnTo>
                <a:lnTo>
                  <a:pt x="57" y="453"/>
                </a:lnTo>
                <a:lnTo>
                  <a:pt x="57" y="567"/>
                </a:lnTo>
                <a:lnTo>
                  <a:pt x="170" y="567"/>
                </a:lnTo>
                <a:lnTo>
                  <a:pt x="170" y="624"/>
                </a:lnTo>
                <a:lnTo>
                  <a:pt x="227" y="624"/>
                </a:lnTo>
                <a:lnTo>
                  <a:pt x="227" y="680"/>
                </a:lnTo>
                <a:lnTo>
                  <a:pt x="284" y="680"/>
                </a:lnTo>
                <a:lnTo>
                  <a:pt x="284" y="737"/>
                </a:lnTo>
                <a:lnTo>
                  <a:pt x="397" y="737"/>
                </a:lnTo>
                <a:lnTo>
                  <a:pt x="397" y="794"/>
                </a:lnTo>
                <a:lnTo>
                  <a:pt x="567" y="794"/>
                </a:lnTo>
                <a:lnTo>
                  <a:pt x="567" y="850"/>
                </a:lnTo>
                <a:lnTo>
                  <a:pt x="737" y="850"/>
                </a:lnTo>
                <a:lnTo>
                  <a:pt x="737" y="907"/>
                </a:lnTo>
                <a:lnTo>
                  <a:pt x="794" y="907"/>
                </a:lnTo>
                <a:lnTo>
                  <a:pt x="794" y="964"/>
                </a:lnTo>
                <a:lnTo>
                  <a:pt x="851" y="964"/>
                </a:lnTo>
                <a:lnTo>
                  <a:pt x="851" y="1021"/>
                </a:lnTo>
                <a:lnTo>
                  <a:pt x="964" y="1021"/>
                </a:lnTo>
                <a:lnTo>
                  <a:pt x="964" y="1077"/>
                </a:lnTo>
                <a:lnTo>
                  <a:pt x="1191" y="1077"/>
                </a:lnTo>
                <a:lnTo>
                  <a:pt x="1191" y="964"/>
                </a:lnTo>
                <a:lnTo>
                  <a:pt x="1248" y="964"/>
                </a:lnTo>
                <a:lnTo>
                  <a:pt x="1248" y="680"/>
                </a:lnTo>
                <a:lnTo>
                  <a:pt x="1191" y="680"/>
                </a:lnTo>
                <a:lnTo>
                  <a:pt x="1191" y="340"/>
                </a:lnTo>
                <a:lnTo>
                  <a:pt x="1134" y="340"/>
                </a:lnTo>
                <a:lnTo>
                  <a:pt x="1134" y="283"/>
                </a:lnTo>
                <a:lnTo>
                  <a:pt x="1078" y="283"/>
                </a:lnTo>
                <a:lnTo>
                  <a:pt x="1078" y="227"/>
                </a:lnTo>
                <a:lnTo>
                  <a:pt x="1021" y="227"/>
                </a:lnTo>
                <a:lnTo>
                  <a:pt x="1021" y="57"/>
                </a:lnTo>
                <a:lnTo>
                  <a:pt x="794" y="57"/>
                </a:lnTo>
                <a:lnTo>
                  <a:pt x="794" y="0"/>
                </a:lnTo>
                <a:lnTo>
                  <a:pt x="624" y="0"/>
                </a:lnTo>
                <a:lnTo>
                  <a:pt x="624" y="57"/>
                </a:lnTo>
                <a:lnTo>
                  <a:pt x="454" y="57"/>
                </a:lnTo>
                <a:lnTo>
                  <a:pt x="454" y="113"/>
                </a:lnTo>
                <a:lnTo>
                  <a:pt x="341" y="113"/>
                </a:lnTo>
                <a:lnTo>
                  <a:pt x="341" y="170"/>
                </a:lnTo>
                <a:lnTo>
                  <a:pt x="227" y="170"/>
                </a:lnTo>
                <a:lnTo>
                  <a:pt x="227" y="34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74" name="Freeform 930">
            <a:extLst>
              <a:ext uri="{FF2B5EF4-FFF2-40B4-BE49-F238E27FC236}">
                <a16:creationId xmlns:a16="http://schemas.microsoft.com/office/drawing/2014/main" id="{D1E8EEBC-9660-4F67-A5AF-E228BAE1124C}"/>
              </a:ext>
            </a:extLst>
          </p:cNvPr>
          <p:cNvSpPr>
            <a:spLocks/>
          </p:cNvSpPr>
          <p:nvPr/>
        </p:nvSpPr>
        <p:spPr bwMode="auto">
          <a:xfrm>
            <a:off x="3070225" y="4530725"/>
            <a:ext cx="3330575" cy="1800225"/>
          </a:xfrm>
          <a:custGeom>
            <a:avLst/>
            <a:gdLst>
              <a:gd name="T0" fmla="*/ 2147483647 w 2098"/>
              <a:gd name="T1" fmla="*/ 428426563 h 1134"/>
              <a:gd name="T2" fmla="*/ 2147483647 w 2098"/>
              <a:gd name="T3" fmla="*/ 572076263 h 1134"/>
              <a:gd name="T4" fmla="*/ 2147483647 w 2098"/>
              <a:gd name="T5" fmla="*/ 713205013 h 1134"/>
              <a:gd name="T6" fmla="*/ 2147483647 w 2098"/>
              <a:gd name="T7" fmla="*/ 1285279688 h 1134"/>
              <a:gd name="T8" fmla="*/ 2147483647 w 2098"/>
              <a:gd name="T9" fmla="*/ 1428929388 h 1134"/>
              <a:gd name="T10" fmla="*/ 2147483647 w 2098"/>
              <a:gd name="T11" fmla="*/ 1713706250 h 1134"/>
              <a:gd name="T12" fmla="*/ 2147483647 w 2098"/>
              <a:gd name="T13" fmla="*/ 1857355950 h 1134"/>
              <a:gd name="T14" fmla="*/ 2147483647 w 2098"/>
              <a:gd name="T15" fmla="*/ 1713706250 h 1134"/>
              <a:gd name="T16" fmla="*/ 2147483647 w 2098"/>
              <a:gd name="T17" fmla="*/ 1857355950 h 1134"/>
              <a:gd name="T18" fmla="*/ 2147483647 w 2098"/>
              <a:gd name="T19" fmla="*/ 2001004063 h 1134"/>
              <a:gd name="T20" fmla="*/ 2147483647 w 2098"/>
              <a:gd name="T21" fmla="*/ 2142132813 h 1134"/>
              <a:gd name="T22" fmla="*/ 2147483647 w 2098"/>
              <a:gd name="T23" fmla="*/ 2147483647 h 1134"/>
              <a:gd name="T24" fmla="*/ 2147483647 w 2098"/>
              <a:gd name="T25" fmla="*/ 2147483647 h 1134"/>
              <a:gd name="T26" fmla="*/ 2147483647 w 2098"/>
              <a:gd name="T27" fmla="*/ 2147483647 h 1134"/>
              <a:gd name="T28" fmla="*/ 2147483647 w 2098"/>
              <a:gd name="T29" fmla="*/ 2147483647 h 1134"/>
              <a:gd name="T30" fmla="*/ 2147483647 w 2098"/>
              <a:gd name="T31" fmla="*/ 2147483647 h 1134"/>
              <a:gd name="T32" fmla="*/ 2147483647 w 2098"/>
              <a:gd name="T33" fmla="*/ 2147483647 h 1134"/>
              <a:gd name="T34" fmla="*/ 2147483647 w 2098"/>
              <a:gd name="T35" fmla="*/ 2147483647 h 1134"/>
              <a:gd name="T36" fmla="*/ 2147483647 w 2098"/>
              <a:gd name="T37" fmla="*/ 2147483647 h 1134"/>
              <a:gd name="T38" fmla="*/ 2147483647 w 2098"/>
              <a:gd name="T39" fmla="*/ 2147483647 h 1134"/>
              <a:gd name="T40" fmla="*/ 2147483647 w 2098"/>
              <a:gd name="T41" fmla="*/ 2147483647 h 1134"/>
              <a:gd name="T42" fmla="*/ 2144653763 w 2098"/>
              <a:gd name="T43" fmla="*/ 2147483647 h 1134"/>
              <a:gd name="T44" fmla="*/ 2001004063 w 2098"/>
              <a:gd name="T45" fmla="*/ 2147483647 h 1134"/>
              <a:gd name="T46" fmla="*/ 1572577500 w 2098"/>
              <a:gd name="T47" fmla="*/ 2147483647 h 1134"/>
              <a:gd name="T48" fmla="*/ 1428929388 w 2098"/>
              <a:gd name="T49" fmla="*/ 2147483647 h 1134"/>
              <a:gd name="T50" fmla="*/ 1285279688 w 2098"/>
              <a:gd name="T51" fmla="*/ 2147483647 h 1134"/>
              <a:gd name="T52" fmla="*/ 1144150938 w 2098"/>
              <a:gd name="T53" fmla="*/ 2147483647 h 1134"/>
              <a:gd name="T54" fmla="*/ 1000502825 w 2098"/>
              <a:gd name="T55" fmla="*/ 2142132813 h 1134"/>
              <a:gd name="T56" fmla="*/ 428426563 w 2098"/>
              <a:gd name="T57" fmla="*/ 1713706250 h 1134"/>
              <a:gd name="T58" fmla="*/ 284778450 w 2098"/>
              <a:gd name="T59" fmla="*/ 1857355950 h 1134"/>
              <a:gd name="T60" fmla="*/ 143649700 w 2098"/>
              <a:gd name="T61" fmla="*/ 1713706250 h 1134"/>
              <a:gd name="T62" fmla="*/ 0 w 2098"/>
              <a:gd name="T63" fmla="*/ 1572577500 h 1134"/>
              <a:gd name="T64" fmla="*/ 143649700 w 2098"/>
              <a:gd name="T65" fmla="*/ 1000502825 h 1134"/>
              <a:gd name="T66" fmla="*/ 715724375 w 2098"/>
              <a:gd name="T67" fmla="*/ 713205013 h 1134"/>
              <a:gd name="T68" fmla="*/ 856853125 w 2098"/>
              <a:gd name="T69" fmla="*/ 428426563 h 1134"/>
              <a:gd name="T70" fmla="*/ 1572577500 w 2098"/>
              <a:gd name="T71" fmla="*/ 0 h 1134"/>
              <a:gd name="T72" fmla="*/ 2147483647 w 2098"/>
              <a:gd name="T73" fmla="*/ 143649700 h 113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098" h="1134">
                <a:moveTo>
                  <a:pt x="1304" y="57"/>
                </a:moveTo>
                <a:lnTo>
                  <a:pt x="1304" y="170"/>
                </a:lnTo>
                <a:lnTo>
                  <a:pt x="1361" y="170"/>
                </a:lnTo>
                <a:lnTo>
                  <a:pt x="1361" y="227"/>
                </a:lnTo>
                <a:lnTo>
                  <a:pt x="1701" y="227"/>
                </a:lnTo>
                <a:lnTo>
                  <a:pt x="1701" y="283"/>
                </a:lnTo>
                <a:lnTo>
                  <a:pt x="1644" y="283"/>
                </a:lnTo>
                <a:lnTo>
                  <a:pt x="1644" y="510"/>
                </a:lnTo>
                <a:lnTo>
                  <a:pt x="1588" y="510"/>
                </a:lnTo>
                <a:lnTo>
                  <a:pt x="1588" y="567"/>
                </a:lnTo>
                <a:lnTo>
                  <a:pt x="1531" y="567"/>
                </a:lnTo>
                <a:lnTo>
                  <a:pt x="1531" y="680"/>
                </a:lnTo>
                <a:lnTo>
                  <a:pt x="1588" y="680"/>
                </a:lnTo>
                <a:lnTo>
                  <a:pt x="1588" y="737"/>
                </a:lnTo>
                <a:lnTo>
                  <a:pt x="1928" y="737"/>
                </a:lnTo>
                <a:lnTo>
                  <a:pt x="1928" y="680"/>
                </a:lnTo>
                <a:lnTo>
                  <a:pt x="1985" y="680"/>
                </a:lnTo>
                <a:lnTo>
                  <a:pt x="1985" y="737"/>
                </a:lnTo>
                <a:lnTo>
                  <a:pt x="2041" y="737"/>
                </a:lnTo>
                <a:lnTo>
                  <a:pt x="2041" y="794"/>
                </a:lnTo>
                <a:lnTo>
                  <a:pt x="2098" y="794"/>
                </a:lnTo>
                <a:lnTo>
                  <a:pt x="2098" y="850"/>
                </a:lnTo>
                <a:lnTo>
                  <a:pt x="1985" y="850"/>
                </a:lnTo>
                <a:lnTo>
                  <a:pt x="1985" y="907"/>
                </a:lnTo>
                <a:lnTo>
                  <a:pt x="1928" y="907"/>
                </a:lnTo>
                <a:lnTo>
                  <a:pt x="1928" y="964"/>
                </a:lnTo>
                <a:lnTo>
                  <a:pt x="1871" y="964"/>
                </a:lnTo>
                <a:lnTo>
                  <a:pt x="1871" y="1021"/>
                </a:lnTo>
                <a:lnTo>
                  <a:pt x="1814" y="1021"/>
                </a:lnTo>
                <a:lnTo>
                  <a:pt x="1814" y="1077"/>
                </a:lnTo>
                <a:lnTo>
                  <a:pt x="1758" y="1077"/>
                </a:lnTo>
                <a:lnTo>
                  <a:pt x="1758" y="1134"/>
                </a:lnTo>
                <a:lnTo>
                  <a:pt x="1644" y="1134"/>
                </a:lnTo>
                <a:lnTo>
                  <a:pt x="1644" y="1077"/>
                </a:lnTo>
                <a:lnTo>
                  <a:pt x="1418" y="1077"/>
                </a:lnTo>
                <a:lnTo>
                  <a:pt x="1418" y="1021"/>
                </a:lnTo>
                <a:lnTo>
                  <a:pt x="1077" y="1021"/>
                </a:lnTo>
                <a:lnTo>
                  <a:pt x="1077" y="964"/>
                </a:lnTo>
                <a:lnTo>
                  <a:pt x="1021" y="964"/>
                </a:lnTo>
                <a:lnTo>
                  <a:pt x="1021" y="907"/>
                </a:lnTo>
                <a:lnTo>
                  <a:pt x="907" y="907"/>
                </a:lnTo>
                <a:lnTo>
                  <a:pt x="907" y="964"/>
                </a:lnTo>
                <a:lnTo>
                  <a:pt x="851" y="964"/>
                </a:lnTo>
                <a:lnTo>
                  <a:pt x="851" y="1021"/>
                </a:lnTo>
                <a:lnTo>
                  <a:pt x="794" y="1021"/>
                </a:lnTo>
                <a:lnTo>
                  <a:pt x="794" y="1134"/>
                </a:lnTo>
                <a:lnTo>
                  <a:pt x="624" y="1134"/>
                </a:lnTo>
                <a:lnTo>
                  <a:pt x="624" y="1077"/>
                </a:lnTo>
                <a:lnTo>
                  <a:pt x="567" y="1077"/>
                </a:lnTo>
                <a:lnTo>
                  <a:pt x="567" y="1021"/>
                </a:lnTo>
                <a:lnTo>
                  <a:pt x="510" y="1021"/>
                </a:lnTo>
                <a:lnTo>
                  <a:pt x="510" y="964"/>
                </a:lnTo>
                <a:lnTo>
                  <a:pt x="454" y="964"/>
                </a:lnTo>
                <a:lnTo>
                  <a:pt x="454" y="907"/>
                </a:lnTo>
                <a:lnTo>
                  <a:pt x="454" y="850"/>
                </a:lnTo>
                <a:lnTo>
                  <a:pt x="397" y="850"/>
                </a:lnTo>
                <a:lnTo>
                  <a:pt x="397" y="680"/>
                </a:lnTo>
                <a:lnTo>
                  <a:pt x="170" y="680"/>
                </a:lnTo>
                <a:lnTo>
                  <a:pt x="170" y="737"/>
                </a:lnTo>
                <a:lnTo>
                  <a:pt x="113" y="737"/>
                </a:lnTo>
                <a:lnTo>
                  <a:pt x="113" y="680"/>
                </a:lnTo>
                <a:lnTo>
                  <a:pt x="57" y="680"/>
                </a:lnTo>
                <a:lnTo>
                  <a:pt x="57" y="624"/>
                </a:lnTo>
                <a:lnTo>
                  <a:pt x="0" y="624"/>
                </a:lnTo>
                <a:lnTo>
                  <a:pt x="0" y="397"/>
                </a:lnTo>
                <a:lnTo>
                  <a:pt x="57" y="397"/>
                </a:lnTo>
                <a:lnTo>
                  <a:pt x="57" y="283"/>
                </a:lnTo>
                <a:lnTo>
                  <a:pt x="284" y="283"/>
                </a:lnTo>
                <a:lnTo>
                  <a:pt x="284" y="170"/>
                </a:lnTo>
                <a:lnTo>
                  <a:pt x="340" y="170"/>
                </a:lnTo>
                <a:lnTo>
                  <a:pt x="340" y="0"/>
                </a:lnTo>
                <a:lnTo>
                  <a:pt x="624" y="0"/>
                </a:lnTo>
                <a:lnTo>
                  <a:pt x="624" y="57"/>
                </a:lnTo>
                <a:lnTo>
                  <a:pt x="1304" y="57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75" name="Freeform 932">
            <a:extLst>
              <a:ext uri="{FF2B5EF4-FFF2-40B4-BE49-F238E27FC236}">
                <a16:creationId xmlns:a16="http://schemas.microsoft.com/office/drawing/2014/main" id="{8D2BEAB9-8315-4865-942E-F529A088C3B7}"/>
              </a:ext>
            </a:extLst>
          </p:cNvPr>
          <p:cNvSpPr>
            <a:spLocks/>
          </p:cNvSpPr>
          <p:nvPr/>
        </p:nvSpPr>
        <p:spPr bwMode="auto">
          <a:xfrm>
            <a:off x="2709863" y="3630613"/>
            <a:ext cx="2430462" cy="1349375"/>
          </a:xfrm>
          <a:custGeom>
            <a:avLst/>
            <a:gdLst>
              <a:gd name="T0" fmla="*/ 572074557 w 1531"/>
              <a:gd name="T1" fmla="*/ 0 h 850"/>
              <a:gd name="T2" fmla="*/ 0 w 1531"/>
              <a:gd name="T3" fmla="*/ 0 h 850"/>
              <a:gd name="T4" fmla="*/ 0 w 1531"/>
              <a:gd name="T5" fmla="*/ 143649700 h 850"/>
              <a:gd name="T6" fmla="*/ 143648083 w 1531"/>
              <a:gd name="T7" fmla="*/ 143649700 h 850"/>
              <a:gd name="T8" fmla="*/ 143648083 w 1531"/>
              <a:gd name="T9" fmla="*/ 572076263 h 850"/>
              <a:gd name="T10" fmla="*/ 287297753 w 1531"/>
              <a:gd name="T11" fmla="*/ 572076263 h 850"/>
              <a:gd name="T12" fmla="*/ 287297753 w 1531"/>
              <a:gd name="T13" fmla="*/ 713205013 h 850"/>
              <a:gd name="T14" fmla="*/ 428426474 w 1531"/>
              <a:gd name="T15" fmla="*/ 713205013 h 850"/>
              <a:gd name="T16" fmla="*/ 428426474 w 1531"/>
              <a:gd name="T17" fmla="*/ 856853125 h 850"/>
              <a:gd name="T18" fmla="*/ 572074557 w 1531"/>
              <a:gd name="T19" fmla="*/ 856853125 h 850"/>
              <a:gd name="T20" fmla="*/ 572074557 w 1531"/>
              <a:gd name="T21" fmla="*/ 1713706250 h 850"/>
              <a:gd name="T22" fmla="*/ 715724228 w 1531"/>
              <a:gd name="T23" fmla="*/ 1713706250 h 850"/>
              <a:gd name="T24" fmla="*/ 715724228 w 1531"/>
              <a:gd name="T25" fmla="*/ 2142132813 h 850"/>
              <a:gd name="T26" fmla="*/ 1287798785 w 1531"/>
              <a:gd name="T27" fmla="*/ 2142132813 h 850"/>
              <a:gd name="T28" fmla="*/ 1287798785 w 1531"/>
              <a:gd name="T29" fmla="*/ 1857355950 h 850"/>
              <a:gd name="T30" fmla="*/ 1428927506 w 1531"/>
              <a:gd name="T31" fmla="*/ 1857355950 h 850"/>
              <a:gd name="T32" fmla="*/ 1428927506 w 1531"/>
              <a:gd name="T33" fmla="*/ 1428929388 h 850"/>
              <a:gd name="T34" fmla="*/ 2144651734 w 1531"/>
              <a:gd name="T35" fmla="*/ 1428929388 h 850"/>
              <a:gd name="T36" fmla="*/ 2147172683 w 1531"/>
              <a:gd name="T37" fmla="*/ 1570058138 h 850"/>
              <a:gd name="T38" fmla="*/ 2147483647 w 1531"/>
              <a:gd name="T39" fmla="*/ 1572577500 h 850"/>
              <a:gd name="T40" fmla="*/ 2147483647 w 1531"/>
              <a:gd name="T41" fmla="*/ 1285279688 h 850"/>
              <a:gd name="T42" fmla="*/ 2147483647 w 1531"/>
              <a:gd name="T43" fmla="*/ 1285279688 h 850"/>
              <a:gd name="T44" fmla="*/ 2147483647 w 1531"/>
              <a:gd name="T45" fmla="*/ 1000502825 h 850"/>
              <a:gd name="T46" fmla="*/ 2147483647 w 1531"/>
              <a:gd name="T47" fmla="*/ 1000502825 h 850"/>
              <a:gd name="T48" fmla="*/ 2147483647 w 1531"/>
              <a:gd name="T49" fmla="*/ 713205013 h 850"/>
              <a:gd name="T50" fmla="*/ 2147483647 w 1531"/>
              <a:gd name="T51" fmla="*/ 713205013 h 850"/>
              <a:gd name="T52" fmla="*/ 2147483647 w 1531"/>
              <a:gd name="T53" fmla="*/ 572076263 h 850"/>
              <a:gd name="T54" fmla="*/ 2147483647 w 1531"/>
              <a:gd name="T55" fmla="*/ 572076263 h 850"/>
              <a:gd name="T56" fmla="*/ 2147483647 w 1531"/>
              <a:gd name="T57" fmla="*/ 572076263 h 850"/>
              <a:gd name="T58" fmla="*/ 2147483647 w 1531"/>
              <a:gd name="T59" fmla="*/ 428426563 h 850"/>
              <a:gd name="T60" fmla="*/ 2147483647 w 1531"/>
              <a:gd name="T61" fmla="*/ 428426563 h 850"/>
              <a:gd name="T62" fmla="*/ 2147483647 w 1531"/>
              <a:gd name="T63" fmla="*/ 572076263 h 850"/>
              <a:gd name="T64" fmla="*/ 2147483647 w 1531"/>
              <a:gd name="T65" fmla="*/ 572076263 h 850"/>
              <a:gd name="T66" fmla="*/ 2147483647 w 1531"/>
              <a:gd name="T67" fmla="*/ 1000502825 h 850"/>
              <a:gd name="T68" fmla="*/ 2147483647 w 1531"/>
              <a:gd name="T69" fmla="*/ 1000502825 h 850"/>
              <a:gd name="T70" fmla="*/ 2147483647 w 1531"/>
              <a:gd name="T71" fmla="*/ 1141631575 h 850"/>
              <a:gd name="T72" fmla="*/ 2147483647 w 1531"/>
              <a:gd name="T73" fmla="*/ 1141631575 h 850"/>
              <a:gd name="T74" fmla="*/ 2147483647 w 1531"/>
              <a:gd name="T75" fmla="*/ 1000502825 h 850"/>
              <a:gd name="T76" fmla="*/ 2144651734 w 1531"/>
              <a:gd name="T77" fmla="*/ 1000502825 h 850"/>
              <a:gd name="T78" fmla="*/ 2144651734 w 1531"/>
              <a:gd name="T79" fmla="*/ 856853125 h 850"/>
              <a:gd name="T80" fmla="*/ 1716225259 w 1531"/>
              <a:gd name="T81" fmla="*/ 856853125 h 850"/>
              <a:gd name="T82" fmla="*/ 1716225259 w 1531"/>
              <a:gd name="T83" fmla="*/ 713205013 h 850"/>
              <a:gd name="T84" fmla="*/ 1572577176 w 1531"/>
              <a:gd name="T85" fmla="*/ 713205013 h 850"/>
              <a:gd name="T86" fmla="*/ 1572577176 w 1531"/>
              <a:gd name="T87" fmla="*/ 572076263 h 850"/>
              <a:gd name="T88" fmla="*/ 1287798785 w 1531"/>
              <a:gd name="T89" fmla="*/ 572076263 h 850"/>
              <a:gd name="T90" fmla="*/ 1287798785 w 1531"/>
              <a:gd name="T91" fmla="*/ 428426563 h 850"/>
              <a:gd name="T92" fmla="*/ 1000501032 w 1531"/>
              <a:gd name="T93" fmla="*/ 428426563 h 850"/>
              <a:gd name="T94" fmla="*/ 1000501032 w 1531"/>
              <a:gd name="T95" fmla="*/ 284778450 h 850"/>
              <a:gd name="T96" fmla="*/ 856852949 w 1531"/>
              <a:gd name="T97" fmla="*/ 284778450 h 850"/>
              <a:gd name="T98" fmla="*/ 856852949 w 1531"/>
              <a:gd name="T99" fmla="*/ 143649700 h 850"/>
              <a:gd name="T100" fmla="*/ 715724228 w 1531"/>
              <a:gd name="T101" fmla="*/ 143649700 h 850"/>
              <a:gd name="T102" fmla="*/ 715724228 w 1531"/>
              <a:gd name="T103" fmla="*/ 0 h 850"/>
              <a:gd name="T104" fmla="*/ 572074557 w 1531"/>
              <a:gd name="T105" fmla="*/ 0 h 85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531" h="850">
                <a:moveTo>
                  <a:pt x="227" y="0"/>
                </a:moveTo>
                <a:lnTo>
                  <a:pt x="0" y="0"/>
                </a:lnTo>
                <a:lnTo>
                  <a:pt x="0" y="57"/>
                </a:lnTo>
                <a:lnTo>
                  <a:pt x="57" y="57"/>
                </a:lnTo>
                <a:lnTo>
                  <a:pt x="57" y="227"/>
                </a:lnTo>
                <a:lnTo>
                  <a:pt x="114" y="227"/>
                </a:lnTo>
                <a:lnTo>
                  <a:pt x="114" y="283"/>
                </a:lnTo>
                <a:lnTo>
                  <a:pt x="170" y="283"/>
                </a:lnTo>
                <a:lnTo>
                  <a:pt x="170" y="340"/>
                </a:lnTo>
                <a:lnTo>
                  <a:pt x="227" y="340"/>
                </a:lnTo>
                <a:lnTo>
                  <a:pt x="227" y="680"/>
                </a:lnTo>
                <a:lnTo>
                  <a:pt x="284" y="680"/>
                </a:lnTo>
                <a:lnTo>
                  <a:pt x="284" y="850"/>
                </a:lnTo>
                <a:lnTo>
                  <a:pt x="511" y="850"/>
                </a:lnTo>
                <a:lnTo>
                  <a:pt x="511" y="737"/>
                </a:lnTo>
                <a:lnTo>
                  <a:pt x="567" y="737"/>
                </a:lnTo>
                <a:lnTo>
                  <a:pt x="567" y="567"/>
                </a:lnTo>
                <a:lnTo>
                  <a:pt x="851" y="567"/>
                </a:lnTo>
                <a:lnTo>
                  <a:pt x="852" y="623"/>
                </a:lnTo>
                <a:lnTo>
                  <a:pt x="1531" y="624"/>
                </a:lnTo>
                <a:lnTo>
                  <a:pt x="1531" y="510"/>
                </a:lnTo>
                <a:lnTo>
                  <a:pt x="1474" y="510"/>
                </a:lnTo>
                <a:lnTo>
                  <a:pt x="1474" y="397"/>
                </a:lnTo>
                <a:lnTo>
                  <a:pt x="1418" y="397"/>
                </a:lnTo>
                <a:lnTo>
                  <a:pt x="1418" y="283"/>
                </a:lnTo>
                <a:lnTo>
                  <a:pt x="1361" y="283"/>
                </a:lnTo>
                <a:lnTo>
                  <a:pt x="1361" y="227"/>
                </a:lnTo>
                <a:lnTo>
                  <a:pt x="1304" y="227"/>
                </a:lnTo>
                <a:lnTo>
                  <a:pt x="1248" y="227"/>
                </a:lnTo>
                <a:lnTo>
                  <a:pt x="1248" y="170"/>
                </a:lnTo>
                <a:lnTo>
                  <a:pt x="964" y="170"/>
                </a:lnTo>
                <a:lnTo>
                  <a:pt x="964" y="227"/>
                </a:lnTo>
                <a:lnTo>
                  <a:pt x="1134" y="227"/>
                </a:lnTo>
                <a:lnTo>
                  <a:pt x="1134" y="397"/>
                </a:lnTo>
                <a:lnTo>
                  <a:pt x="1078" y="397"/>
                </a:lnTo>
                <a:lnTo>
                  <a:pt x="1078" y="453"/>
                </a:lnTo>
                <a:lnTo>
                  <a:pt x="964" y="453"/>
                </a:lnTo>
                <a:lnTo>
                  <a:pt x="964" y="397"/>
                </a:lnTo>
                <a:lnTo>
                  <a:pt x="851" y="397"/>
                </a:lnTo>
                <a:lnTo>
                  <a:pt x="851" y="340"/>
                </a:lnTo>
                <a:lnTo>
                  <a:pt x="681" y="340"/>
                </a:lnTo>
                <a:lnTo>
                  <a:pt x="681" y="283"/>
                </a:lnTo>
                <a:lnTo>
                  <a:pt x="624" y="283"/>
                </a:lnTo>
                <a:lnTo>
                  <a:pt x="624" y="227"/>
                </a:lnTo>
                <a:lnTo>
                  <a:pt x="511" y="227"/>
                </a:lnTo>
                <a:lnTo>
                  <a:pt x="511" y="170"/>
                </a:lnTo>
                <a:lnTo>
                  <a:pt x="397" y="170"/>
                </a:lnTo>
                <a:lnTo>
                  <a:pt x="397" y="113"/>
                </a:lnTo>
                <a:lnTo>
                  <a:pt x="340" y="113"/>
                </a:lnTo>
                <a:lnTo>
                  <a:pt x="340" y="57"/>
                </a:lnTo>
                <a:lnTo>
                  <a:pt x="284" y="57"/>
                </a:lnTo>
                <a:lnTo>
                  <a:pt x="284" y="0"/>
                </a:lnTo>
                <a:lnTo>
                  <a:pt x="227" y="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76" name="Freeform 933">
            <a:extLst>
              <a:ext uri="{FF2B5EF4-FFF2-40B4-BE49-F238E27FC236}">
                <a16:creationId xmlns:a16="http://schemas.microsoft.com/office/drawing/2014/main" id="{FA5DB625-9EDE-4AB0-8D8E-52E24C055045}"/>
              </a:ext>
            </a:extLst>
          </p:cNvPr>
          <p:cNvSpPr>
            <a:spLocks/>
          </p:cNvSpPr>
          <p:nvPr/>
        </p:nvSpPr>
        <p:spPr bwMode="auto">
          <a:xfrm>
            <a:off x="3070225" y="3449638"/>
            <a:ext cx="1439863" cy="900112"/>
          </a:xfrm>
          <a:custGeom>
            <a:avLst/>
            <a:gdLst>
              <a:gd name="T0" fmla="*/ 1857356595 w 907"/>
              <a:gd name="T1" fmla="*/ 715723977 h 567"/>
              <a:gd name="T2" fmla="*/ 1857356595 w 907"/>
              <a:gd name="T3" fmla="*/ 572074357 h 567"/>
              <a:gd name="T4" fmla="*/ 1428929884 w 907"/>
              <a:gd name="T5" fmla="*/ 572074357 h 567"/>
              <a:gd name="T6" fmla="*/ 1428929884 w 907"/>
              <a:gd name="T7" fmla="*/ 430945686 h 567"/>
              <a:gd name="T8" fmla="*/ 856853423 w 907"/>
              <a:gd name="T9" fmla="*/ 430945686 h 567"/>
              <a:gd name="T10" fmla="*/ 856853423 w 907"/>
              <a:gd name="T11" fmla="*/ 287297653 h 567"/>
              <a:gd name="T12" fmla="*/ 715724624 w 907"/>
              <a:gd name="T13" fmla="*/ 287297653 h 567"/>
              <a:gd name="T14" fmla="*/ 715724624 w 907"/>
              <a:gd name="T15" fmla="*/ 0 h 567"/>
              <a:gd name="T16" fmla="*/ 284778549 w 907"/>
              <a:gd name="T17" fmla="*/ 0 h 567"/>
              <a:gd name="T18" fmla="*/ 284778549 w 907"/>
              <a:gd name="T19" fmla="*/ 143648033 h 567"/>
              <a:gd name="T20" fmla="*/ 0 w 907"/>
              <a:gd name="T21" fmla="*/ 143648033 h 567"/>
              <a:gd name="T22" fmla="*/ 0 w 907"/>
              <a:gd name="T23" fmla="*/ 287297653 h 567"/>
              <a:gd name="T24" fmla="*/ 143649750 w 907"/>
              <a:gd name="T25" fmla="*/ 287297653 h 567"/>
              <a:gd name="T26" fmla="*/ 143649750 w 907"/>
              <a:gd name="T27" fmla="*/ 430945686 h 567"/>
              <a:gd name="T28" fmla="*/ 284778549 w 907"/>
              <a:gd name="T29" fmla="*/ 430945686 h 567"/>
              <a:gd name="T30" fmla="*/ 284778549 w 907"/>
              <a:gd name="T31" fmla="*/ 572074357 h 567"/>
              <a:gd name="T32" fmla="*/ 428426711 w 907"/>
              <a:gd name="T33" fmla="*/ 572074357 h 567"/>
              <a:gd name="T34" fmla="*/ 428426711 w 907"/>
              <a:gd name="T35" fmla="*/ 715723977 h 567"/>
              <a:gd name="T36" fmla="*/ 715724624 w 907"/>
              <a:gd name="T37" fmla="*/ 715723977 h 567"/>
              <a:gd name="T38" fmla="*/ 715724624 w 907"/>
              <a:gd name="T39" fmla="*/ 859372010 h 567"/>
              <a:gd name="T40" fmla="*/ 1000503172 w 907"/>
              <a:gd name="T41" fmla="*/ 859372010 h 567"/>
              <a:gd name="T42" fmla="*/ 1000503172 w 907"/>
              <a:gd name="T43" fmla="*/ 1000500682 h 567"/>
              <a:gd name="T44" fmla="*/ 1144151335 w 907"/>
              <a:gd name="T45" fmla="*/ 1000500682 h 567"/>
              <a:gd name="T46" fmla="*/ 1144151335 w 907"/>
              <a:gd name="T47" fmla="*/ 1144150302 h 567"/>
              <a:gd name="T48" fmla="*/ 1572578046 w 907"/>
              <a:gd name="T49" fmla="*/ 1144150302 h 567"/>
              <a:gd name="T50" fmla="*/ 1572578046 w 907"/>
              <a:gd name="T51" fmla="*/ 1287798335 h 567"/>
              <a:gd name="T52" fmla="*/ 1857356595 w 907"/>
              <a:gd name="T53" fmla="*/ 1287798335 h 567"/>
              <a:gd name="T54" fmla="*/ 1857356595 w 907"/>
              <a:gd name="T55" fmla="*/ 1428927006 h 567"/>
              <a:gd name="T56" fmla="*/ 2144654507 w 907"/>
              <a:gd name="T57" fmla="*/ 1428927006 h 567"/>
              <a:gd name="T58" fmla="*/ 2144654507 w 907"/>
              <a:gd name="T59" fmla="*/ 1287798335 h 567"/>
              <a:gd name="T60" fmla="*/ 2147483647 w 907"/>
              <a:gd name="T61" fmla="*/ 1287798335 h 567"/>
              <a:gd name="T62" fmla="*/ 2147483647 w 907"/>
              <a:gd name="T63" fmla="*/ 859372010 h 567"/>
              <a:gd name="T64" fmla="*/ 1857356595 w 907"/>
              <a:gd name="T65" fmla="*/ 859372010 h 567"/>
              <a:gd name="T66" fmla="*/ 1857356595 w 907"/>
              <a:gd name="T67" fmla="*/ 715723977 h 56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907" h="567">
                <a:moveTo>
                  <a:pt x="737" y="284"/>
                </a:moveTo>
                <a:lnTo>
                  <a:pt x="737" y="227"/>
                </a:lnTo>
                <a:lnTo>
                  <a:pt x="567" y="227"/>
                </a:lnTo>
                <a:lnTo>
                  <a:pt x="567" y="171"/>
                </a:lnTo>
                <a:lnTo>
                  <a:pt x="340" y="171"/>
                </a:lnTo>
                <a:lnTo>
                  <a:pt x="340" y="114"/>
                </a:lnTo>
                <a:lnTo>
                  <a:pt x="284" y="114"/>
                </a:lnTo>
                <a:lnTo>
                  <a:pt x="284" y="0"/>
                </a:lnTo>
                <a:lnTo>
                  <a:pt x="113" y="0"/>
                </a:lnTo>
                <a:lnTo>
                  <a:pt x="113" y="57"/>
                </a:lnTo>
                <a:lnTo>
                  <a:pt x="0" y="57"/>
                </a:lnTo>
                <a:lnTo>
                  <a:pt x="0" y="114"/>
                </a:lnTo>
                <a:lnTo>
                  <a:pt x="57" y="114"/>
                </a:lnTo>
                <a:lnTo>
                  <a:pt x="57" y="171"/>
                </a:lnTo>
                <a:lnTo>
                  <a:pt x="113" y="171"/>
                </a:lnTo>
                <a:lnTo>
                  <a:pt x="113" y="227"/>
                </a:lnTo>
                <a:lnTo>
                  <a:pt x="170" y="227"/>
                </a:lnTo>
                <a:lnTo>
                  <a:pt x="170" y="284"/>
                </a:lnTo>
                <a:lnTo>
                  <a:pt x="284" y="284"/>
                </a:lnTo>
                <a:lnTo>
                  <a:pt x="284" y="341"/>
                </a:lnTo>
                <a:lnTo>
                  <a:pt x="397" y="341"/>
                </a:lnTo>
                <a:lnTo>
                  <a:pt x="397" y="397"/>
                </a:lnTo>
                <a:lnTo>
                  <a:pt x="454" y="397"/>
                </a:lnTo>
                <a:lnTo>
                  <a:pt x="454" y="454"/>
                </a:lnTo>
                <a:lnTo>
                  <a:pt x="624" y="454"/>
                </a:lnTo>
                <a:lnTo>
                  <a:pt x="624" y="511"/>
                </a:lnTo>
                <a:lnTo>
                  <a:pt x="737" y="511"/>
                </a:lnTo>
                <a:lnTo>
                  <a:pt x="737" y="567"/>
                </a:lnTo>
                <a:lnTo>
                  <a:pt x="851" y="567"/>
                </a:lnTo>
                <a:lnTo>
                  <a:pt x="851" y="511"/>
                </a:lnTo>
                <a:lnTo>
                  <a:pt x="907" y="511"/>
                </a:lnTo>
                <a:lnTo>
                  <a:pt x="907" y="341"/>
                </a:lnTo>
                <a:lnTo>
                  <a:pt x="737" y="341"/>
                </a:lnTo>
                <a:lnTo>
                  <a:pt x="737" y="284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77" name="Freeform 935">
            <a:extLst>
              <a:ext uri="{FF2B5EF4-FFF2-40B4-BE49-F238E27FC236}">
                <a16:creationId xmlns:a16="http://schemas.microsoft.com/office/drawing/2014/main" id="{75B5D0F5-1AC0-4C5F-AE73-0BD15FB17DC3}"/>
              </a:ext>
            </a:extLst>
          </p:cNvPr>
          <p:cNvSpPr>
            <a:spLocks/>
          </p:cNvSpPr>
          <p:nvPr/>
        </p:nvSpPr>
        <p:spPr bwMode="auto">
          <a:xfrm>
            <a:off x="6491288" y="3540125"/>
            <a:ext cx="809625" cy="720725"/>
          </a:xfrm>
          <a:custGeom>
            <a:avLst/>
            <a:gdLst>
              <a:gd name="T0" fmla="*/ 0 w 510"/>
              <a:gd name="T1" fmla="*/ 428426563 h 454"/>
              <a:gd name="T2" fmla="*/ 141128750 w 510"/>
              <a:gd name="T3" fmla="*/ 428426563 h 454"/>
              <a:gd name="T4" fmla="*/ 141128750 w 510"/>
              <a:gd name="T5" fmla="*/ 287297813 h 454"/>
              <a:gd name="T6" fmla="*/ 428426563 w 510"/>
              <a:gd name="T7" fmla="*/ 287297813 h 454"/>
              <a:gd name="T8" fmla="*/ 428426563 w 510"/>
              <a:gd name="T9" fmla="*/ 143649700 h 454"/>
              <a:gd name="T10" fmla="*/ 856853125 w 510"/>
              <a:gd name="T11" fmla="*/ 143649700 h 454"/>
              <a:gd name="T12" fmla="*/ 856853125 w 510"/>
              <a:gd name="T13" fmla="*/ 0 h 454"/>
              <a:gd name="T14" fmla="*/ 1141631575 w 510"/>
              <a:gd name="T15" fmla="*/ 0 h 454"/>
              <a:gd name="T16" fmla="*/ 1141631575 w 510"/>
              <a:gd name="T17" fmla="*/ 287297813 h 454"/>
              <a:gd name="T18" fmla="*/ 1285279688 w 510"/>
              <a:gd name="T19" fmla="*/ 287297813 h 454"/>
              <a:gd name="T20" fmla="*/ 1285279688 w 510"/>
              <a:gd name="T21" fmla="*/ 572076263 h 454"/>
              <a:gd name="T22" fmla="*/ 1141631575 w 510"/>
              <a:gd name="T23" fmla="*/ 572076263 h 454"/>
              <a:gd name="T24" fmla="*/ 1141631575 w 510"/>
              <a:gd name="T25" fmla="*/ 715724375 h 454"/>
              <a:gd name="T26" fmla="*/ 1000502825 w 510"/>
              <a:gd name="T27" fmla="*/ 715724375 h 454"/>
              <a:gd name="T28" fmla="*/ 1000502825 w 510"/>
              <a:gd name="T29" fmla="*/ 1144150938 h 454"/>
              <a:gd name="T30" fmla="*/ 713205013 w 510"/>
              <a:gd name="T31" fmla="*/ 1144150938 h 454"/>
              <a:gd name="T32" fmla="*/ 713205013 w 510"/>
              <a:gd name="T33" fmla="*/ 1000502825 h 454"/>
              <a:gd name="T34" fmla="*/ 284778450 w 510"/>
              <a:gd name="T35" fmla="*/ 1000502825 h 454"/>
              <a:gd name="T36" fmla="*/ 284778450 w 510"/>
              <a:gd name="T37" fmla="*/ 715724375 h 454"/>
              <a:gd name="T38" fmla="*/ 141128750 w 510"/>
              <a:gd name="T39" fmla="*/ 715724375 h 454"/>
              <a:gd name="T40" fmla="*/ 141128750 w 510"/>
              <a:gd name="T41" fmla="*/ 572076263 h 454"/>
              <a:gd name="T42" fmla="*/ 0 w 510"/>
              <a:gd name="T43" fmla="*/ 572076263 h 454"/>
              <a:gd name="T44" fmla="*/ 0 w 510"/>
              <a:gd name="T45" fmla="*/ 428426563 h 45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510" h="454">
                <a:moveTo>
                  <a:pt x="0" y="170"/>
                </a:moveTo>
                <a:lnTo>
                  <a:pt x="56" y="170"/>
                </a:lnTo>
                <a:lnTo>
                  <a:pt x="56" y="114"/>
                </a:lnTo>
                <a:lnTo>
                  <a:pt x="170" y="114"/>
                </a:lnTo>
                <a:lnTo>
                  <a:pt x="170" y="57"/>
                </a:lnTo>
                <a:lnTo>
                  <a:pt x="340" y="57"/>
                </a:lnTo>
                <a:lnTo>
                  <a:pt x="340" y="0"/>
                </a:lnTo>
                <a:lnTo>
                  <a:pt x="453" y="0"/>
                </a:lnTo>
                <a:lnTo>
                  <a:pt x="453" y="114"/>
                </a:lnTo>
                <a:lnTo>
                  <a:pt x="510" y="114"/>
                </a:lnTo>
                <a:lnTo>
                  <a:pt x="510" y="227"/>
                </a:lnTo>
                <a:lnTo>
                  <a:pt x="453" y="227"/>
                </a:lnTo>
                <a:lnTo>
                  <a:pt x="453" y="284"/>
                </a:lnTo>
                <a:lnTo>
                  <a:pt x="397" y="284"/>
                </a:lnTo>
                <a:lnTo>
                  <a:pt x="397" y="454"/>
                </a:lnTo>
                <a:lnTo>
                  <a:pt x="283" y="454"/>
                </a:lnTo>
                <a:lnTo>
                  <a:pt x="283" y="397"/>
                </a:lnTo>
                <a:lnTo>
                  <a:pt x="113" y="397"/>
                </a:lnTo>
                <a:lnTo>
                  <a:pt x="113" y="284"/>
                </a:lnTo>
                <a:lnTo>
                  <a:pt x="56" y="284"/>
                </a:lnTo>
                <a:lnTo>
                  <a:pt x="56" y="227"/>
                </a:lnTo>
                <a:lnTo>
                  <a:pt x="0" y="227"/>
                </a:lnTo>
                <a:lnTo>
                  <a:pt x="0" y="17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78" name="Freeform 939">
            <a:extLst>
              <a:ext uri="{FF2B5EF4-FFF2-40B4-BE49-F238E27FC236}">
                <a16:creationId xmlns:a16="http://schemas.microsoft.com/office/drawing/2014/main" id="{657EF78D-E585-4E27-AC87-5A3E945EB2A4}"/>
              </a:ext>
            </a:extLst>
          </p:cNvPr>
          <p:cNvSpPr>
            <a:spLocks/>
          </p:cNvSpPr>
          <p:nvPr/>
        </p:nvSpPr>
        <p:spPr bwMode="auto">
          <a:xfrm>
            <a:off x="6400800" y="4079875"/>
            <a:ext cx="1169988" cy="630238"/>
          </a:xfrm>
          <a:custGeom>
            <a:avLst/>
            <a:gdLst>
              <a:gd name="T0" fmla="*/ 1144151426 w 737"/>
              <a:gd name="T1" fmla="*/ 287298040 h 397"/>
              <a:gd name="T2" fmla="*/ 856853491 w 737"/>
              <a:gd name="T3" fmla="*/ 287298040 h 397"/>
              <a:gd name="T4" fmla="*/ 856853491 w 737"/>
              <a:gd name="T5" fmla="*/ 143649814 h 397"/>
              <a:gd name="T6" fmla="*/ 428426746 w 737"/>
              <a:gd name="T7" fmla="*/ 143649814 h 397"/>
              <a:gd name="T8" fmla="*/ 428426746 w 737"/>
              <a:gd name="T9" fmla="*/ 287298040 h 397"/>
              <a:gd name="T10" fmla="*/ 143649761 w 737"/>
              <a:gd name="T11" fmla="*/ 287298040 h 397"/>
              <a:gd name="T12" fmla="*/ 143649761 w 737"/>
              <a:gd name="T13" fmla="*/ 428426902 h 397"/>
              <a:gd name="T14" fmla="*/ 0 w 737"/>
              <a:gd name="T15" fmla="*/ 428426902 h 397"/>
              <a:gd name="T16" fmla="*/ 0 w 737"/>
              <a:gd name="T17" fmla="*/ 572076716 h 397"/>
              <a:gd name="T18" fmla="*/ 572076507 w 737"/>
              <a:gd name="T19" fmla="*/ 572076716 h 397"/>
              <a:gd name="T20" fmla="*/ 572076507 w 737"/>
              <a:gd name="T21" fmla="*/ 859374757 h 397"/>
              <a:gd name="T22" fmla="*/ 1000503253 w 737"/>
              <a:gd name="T23" fmla="*/ 859374757 h 397"/>
              <a:gd name="T24" fmla="*/ 1000503253 w 737"/>
              <a:gd name="T25" fmla="*/ 1000503619 h 397"/>
              <a:gd name="T26" fmla="*/ 1285280237 w 737"/>
              <a:gd name="T27" fmla="*/ 1000503619 h 397"/>
              <a:gd name="T28" fmla="*/ 1285280237 w 737"/>
              <a:gd name="T29" fmla="*/ 859374757 h 397"/>
              <a:gd name="T30" fmla="*/ 1572578172 w 737"/>
              <a:gd name="T31" fmla="*/ 859374757 h 397"/>
              <a:gd name="T32" fmla="*/ 1572578172 w 737"/>
              <a:gd name="T33" fmla="*/ 715724943 h 397"/>
              <a:gd name="T34" fmla="*/ 1857356744 w 737"/>
              <a:gd name="T35" fmla="*/ 715724943 h 397"/>
              <a:gd name="T36" fmla="*/ 1857356744 w 737"/>
              <a:gd name="T37" fmla="*/ 572076716 h 397"/>
              <a:gd name="T38" fmla="*/ 1713706982 w 737"/>
              <a:gd name="T39" fmla="*/ 572076716 h 397"/>
              <a:gd name="T40" fmla="*/ 1713706982 w 737"/>
              <a:gd name="T41" fmla="*/ 287298040 h 397"/>
              <a:gd name="T42" fmla="*/ 1572578172 w 737"/>
              <a:gd name="T43" fmla="*/ 287298040 h 397"/>
              <a:gd name="T44" fmla="*/ 1572578172 w 737"/>
              <a:gd name="T45" fmla="*/ 143649814 h 397"/>
              <a:gd name="T46" fmla="*/ 1428929998 w 737"/>
              <a:gd name="T47" fmla="*/ 143649814 h 397"/>
              <a:gd name="T48" fmla="*/ 1428929998 w 737"/>
              <a:gd name="T49" fmla="*/ 0 h 397"/>
              <a:gd name="T50" fmla="*/ 1144151426 w 737"/>
              <a:gd name="T51" fmla="*/ 0 h 397"/>
              <a:gd name="T52" fmla="*/ 1144151426 w 737"/>
              <a:gd name="T53" fmla="*/ 287298040 h 39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737" h="397">
                <a:moveTo>
                  <a:pt x="454" y="114"/>
                </a:moveTo>
                <a:lnTo>
                  <a:pt x="340" y="114"/>
                </a:lnTo>
                <a:lnTo>
                  <a:pt x="340" y="57"/>
                </a:lnTo>
                <a:lnTo>
                  <a:pt x="170" y="57"/>
                </a:lnTo>
                <a:lnTo>
                  <a:pt x="170" y="114"/>
                </a:lnTo>
                <a:lnTo>
                  <a:pt x="57" y="114"/>
                </a:lnTo>
                <a:lnTo>
                  <a:pt x="57" y="170"/>
                </a:lnTo>
                <a:lnTo>
                  <a:pt x="0" y="170"/>
                </a:lnTo>
                <a:lnTo>
                  <a:pt x="0" y="227"/>
                </a:lnTo>
                <a:lnTo>
                  <a:pt x="227" y="227"/>
                </a:lnTo>
                <a:lnTo>
                  <a:pt x="227" y="341"/>
                </a:lnTo>
                <a:lnTo>
                  <a:pt x="397" y="341"/>
                </a:lnTo>
                <a:lnTo>
                  <a:pt x="397" y="397"/>
                </a:lnTo>
                <a:lnTo>
                  <a:pt x="510" y="397"/>
                </a:lnTo>
                <a:lnTo>
                  <a:pt x="510" y="341"/>
                </a:lnTo>
                <a:lnTo>
                  <a:pt x="624" y="341"/>
                </a:lnTo>
                <a:lnTo>
                  <a:pt x="624" y="284"/>
                </a:lnTo>
                <a:lnTo>
                  <a:pt x="737" y="284"/>
                </a:lnTo>
                <a:lnTo>
                  <a:pt x="737" y="227"/>
                </a:lnTo>
                <a:lnTo>
                  <a:pt x="680" y="227"/>
                </a:lnTo>
                <a:lnTo>
                  <a:pt x="680" y="114"/>
                </a:lnTo>
                <a:lnTo>
                  <a:pt x="624" y="114"/>
                </a:lnTo>
                <a:lnTo>
                  <a:pt x="624" y="57"/>
                </a:lnTo>
                <a:lnTo>
                  <a:pt x="567" y="57"/>
                </a:lnTo>
                <a:lnTo>
                  <a:pt x="567" y="0"/>
                </a:lnTo>
                <a:lnTo>
                  <a:pt x="454" y="0"/>
                </a:lnTo>
                <a:lnTo>
                  <a:pt x="454" y="114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79" name="Freeform 940">
            <a:extLst>
              <a:ext uri="{FF2B5EF4-FFF2-40B4-BE49-F238E27FC236}">
                <a16:creationId xmlns:a16="http://schemas.microsoft.com/office/drawing/2014/main" id="{5283ECBF-8625-4F46-BACF-B4B29469FABD}"/>
              </a:ext>
            </a:extLst>
          </p:cNvPr>
          <p:cNvSpPr>
            <a:spLocks/>
          </p:cNvSpPr>
          <p:nvPr/>
        </p:nvSpPr>
        <p:spPr bwMode="auto">
          <a:xfrm>
            <a:off x="7210425" y="3179763"/>
            <a:ext cx="630238" cy="720725"/>
          </a:xfrm>
          <a:custGeom>
            <a:avLst/>
            <a:gdLst>
              <a:gd name="T0" fmla="*/ 0 w 397"/>
              <a:gd name="T1" fmla="*/ 572076263 h 454"/>
              <a:gd name="T2" fmla="*/ 287298040 w 397"/>
              <a:gd name="T3" fmla="*/ 572076263 h 454"/>
              <a:gd name="T4" fmla="*/ 287298040 w 397"/>
              <a:gd name="T5" fmla="*/ 428426563 h 454"/>
              <a:gd name="T6" fmla="*/ 572076716 w 397"/>
              <a:gd name="T7" fmla="*/ 428426563 h 454"/>
              <a:gd name="T8" fmla="*/ 572076716 w 397"/>
              <a:gd name="T9" fmla="*/ 287297813 h 454"/>
              <a:gd name="T10" fmla="*/ 715724943 w 397"/>
              <a:gd name="T11" fmla="*/ 287297813 h 454"/>
              <a:gd name="T12" fmla="*/ 715724943 w 397"/>
              <a:gd name="T13" fmla="*/ 0 h 454"/>
              <a:gd name="T14" fmla="*/ 1000503619 w 397"/>
              <a:gd name="T15" fmla="*/ 0 h 454"/>
              <a:gd name="T16" fmla="*/ 1000503619 w 397"/>
              <a:gd name="T17" fmla="*/ 287297813 h 454"/>
              <a:gd name="T18" fmla="*/ 859374757 w 397"/>
              <a:gd name="T19" fmla="*/ 287297813 h 454"/>
              <a:gd name="T20" fmla="*/ 859374757 w 397"/>
              <a:gd name="T21" fmla="*/ 428426563 h 454"/>
              <a:gd name="T22" fmla="*/ 1000503619 w 397"/>
              <a:gd name="T23" fmla="*/ 428426563 h 454"/>
              <a:gd name="T24" fmla="*/ 1000503619 w 397"/>
              <a:gd name="T25" fmla="*/ 572076263 h 454"/>
              <a:gd name="T26" fmla="*/ 859374757 w 397"/>
              <a:gd name="T27" fmla="*/ 572076263 h 454"/>
              <a:gd name="T28" fmla="*/ 859374757 w 397"/>
              <a:gd name="T29" fmla="*/ 715724375 h 454"/>
              <a:gd name="T30" fmla="*/ 715724943 w 397"/>
              <a:gd name="T31" fmla="*/ 715724375 h 454"/>
              <a:gd name="T32" fmla="*/ 715724943 w 397"/>
              <a:gd name="T33" fmla="*/ 859374075 h 454"/>
              <a:gd name="T34" fmla="*/ 428426902 w 397"/>
              <a:gd name="T35" fmla="*/ 859374075 h 454"/>
              <a:gd name="T36" fmla="*/ 428426902 w 397"/>
              <a:gd name="T37" fmla="*/ 1000502825 h 454"/>
              <a:gd name="T38" fmla="*/ 287298040 w 397"/>
              <a:gd name="T39" fmla="*/ 1000502825 h 454"/>
              <a:gd name="T40" fmla="*/ 287298040 w 397"/>
              <a:gd name="T41" fmla="*/ 1144150938 h 454"/>
              <a:gd name="T42" fmla="*/ 143649814 w 397"/>
              <a:gd name="T43" fmla="*/ 1144150938 h 454"/>
              <a:gd name="T44" fmla="*/ 143649814 w 397"/>
              <a:gd name="T45" fmla="*/ 859374075 h 454"/>
              <a:gd name="T46" fmla="*/ 0 w 397"/>
              <a:gd name="T47" fmla="*/ 859374075 h 454"/>
              <a:gd name="T48" fmla="*/ 0 w 397"/>
              <a:gd name="T49" fmla="*/ 572076263 h 45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97" h="454">
                <a:moveTo>
                  <a:pt x="0" y="227"/>
                </a:moveTo>
                <a:lnTo>
                  <a:pt x="114" y="227"/>
                </a:lnTo>
                <a:lnTo>
                  <a:pt x="114" y="170"/>
                </a:lnTo>
                <a:lnTo>
                  <a:pt x="227" y="170"/>
                </a:lnTo>
                <a:lnTo>
                  <a:pt x="227" y="114"/>
                </a:lnTo>
                <a:lnTo>
                  <a:pt x="284" y="114"/>
                </a:lnTo>
                <a:lnTo>
                  <a:pt x="284" y="0"/>
                </a:lnTo>
                <a:lnTo>
                  <a:pt x="397" y="0"/>
                </a:lnTo>
                <a:lnTo>
                  <a:pt x="397" y="114"/>
                </a:lnTo>
                <a:lnTo>
                  <a:pt x="341" y="114"/>
                </a:lnTo>
                <a:lnTo>
                  <a:pt x="341" y="170"/>
                </a:lnTo>
                <a:lnTo>
                  <a:pt x="397" y="170"/>
                </a:lnTo>
                <a:lnTo>
                  <a:pt x="397" y="227"/>
                </a:lnTo>
                <a:lnTo>
                  <a:pt x="341" y="227"/>
                </a:lnTo>
                <a:lnTo>
                  <a:pt x="341" y="284"/>
                </a:lnTo>
                <a:lnTo>
                  <a:pt x="284" y="284"/>
                </a:lnTo>
                <a:lnTo>
                  <a:pt x="284" y="341"/>
                </a:lnTo>
                <a:lnTo>
                  <a:pt x="170" y="341"/>
                </a:lnTo>
                <a:lnTo>
                  <a:pt x="170" y="397"/>
                </a:lnTo>
                <a:lnTo>
                  <a:pt x="114" y="397"/>
                </a:lnTo>
                <a:lnTo>
                  <a:pt x="114" y="454"/>
                </a:lnTo>
                <a:lnTo>
                  <a:pt x="57" y="454"/>
                </a:lnTo>
                <a:lnTo>
                  <a:pt x="57" y="341"/>
                </a:lnTo>
                <a:lnTo>
                  <a:pt x="0" y="341"/>
                </a:lnTo>
                <a:lnTo>
                  <a:pt x="0" y="227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80" name="Freeform 941">
            <a:extLst>
              <a:ext uri="{FF2B5EF4-FFF2-40B4-BE49-F238E27FC236}">
                <a16:creationId xmlns:a16="http://schemas.microsoft.com/office/drawing/2014/main" id="{2CAE3073-193D-4A99-BE74-C7871EA1F5B5}"/>
              </a:ext>
            </a:extLst>
          </p:cNvPr>
          <p:cNvSpPr>
            <a:spLocks/>
          </p:cNvSpPr>
          <p:nvPr/>
        </p:nvSpPr>
        <p:spPr bwMode="auto">
          <a:xfrm>
            <a:off x="7121525" y="3630613"/>
            <a:ext cx="809625" cy="630237"/>
          </a:xfrm>
          <a:custGeom>
            <a:avLst/>
            <a:gdLst>
              <a:gd name="T0" fmla="*/ 569555313 w 510"/>
              <a:gd name="T1" fmla="*/ 284776637 h 397"/>
              <a:gd name="T2" fmla="*/ 1000502825 w 510"/>
              <a:gd name="T3" fmla="*/ 284776637 h 397"/>
              <a:gd name="T4" fmla="*/ 1000502825 w 510"/>
              <a:gd name="T5" fmla="*/ 143647999 h 397"/>
              <a:gd name="T6" fmla="*/ 1000502825 w 510"/>
              <a:gd name="T7" fmla="*/ 0 h 397"/>
              <a:gd name="T8" fmla="*/ 1285279688 w 510"/>
              <a:gd name="T9" fmla="*/ 0 h 397"/>
              <a:gd name="T10" fmla="*/ 1285279688 w 510"/>
              <a:gd name="T11" fmla="*/ 143647999 h 397"/>
              <a:gd name="T12" fmla="*/ 1141631575 w 510"/>
              <a:gd name="T13" fmla="*/ 143647999 h 397"/>
              <a:gd name="T14" fmla="*/ 1141631575 w 510"/>
              <a:gd name="T15" fmla="*/ 572074221 h 397"/>
              <a:gd name="T16" fmla="*/ 1000502825 w 510"/>
              <a:gd name="T17" fmla="*/ 572074221 h 397"/>
              <a:gd name="T18" fmla="*/ 1000502825 w 510"/>
              <a:gd name="T19" fmla="*/ 713202859 h 397"/>
              <a:gd name="T20" fmla="*/ 856853125 w 510"/>
              <a:gd name="T21" fmla="*/ 713202859 h 397"/>
              <a:gd name="T22" fmla="*/ 856853125 w 510"/>
              <a:gd name="T23" fmla="*/ 856852445 h 397"/>
              <a:gd name="T24" fmla="*/ 856853125 w 510"/>
              <a:gd name="T25" fmla="*/ 1000500444 h 397"/>
              <a:gd name="T26" fmla="*/ 713205013 w 510"/>
              <a:gd name="T27" fmla="*/ 1000500444 h 397"/>
              <a:gd name="T28" fmla="*/ 428426563 w 510"/>
              <a:gd name="T29" fmla="*/ 1000500444 h 397"/>
              <a:gd name="T30" fmla="*/ 428426563 w 510"/>
              <a:gd name="T31" fmla="*/ 856852445 h 397"/>
              <a:gd name="T32" fmla="*/ 284778450 w 510"/>
              <a:gd name="T33" fmla="*/ 856852445 h 397"/>
              <a:gd name="T34" fmla="*/ 284778450 w 510"/>
              <a:gd name="T35" fmla="*/ 713202859 h 397"/>
              <a:gd name="T36" fmla="*/ 0 w 510"/>
              <a:gd name="T37" fmla="*/ 713202859 h 397"/>
              <a:gd name="T38" fmla="*/ 0 w 510"/>
              <a:gd name="T39" fmla="*/ 572074221 h 397"/>
              <a:gd name="T40" fmla="*/ 141128750 w 510"/>
              <a:gd name="T41" fmla="*/ 572074221 h 397"/>
              <a:gd name="T42" fmla="*/ 141128750 w 510"/>
              <a:gd name="T43" fmla="*/ 428426223 h 397"/>
              <a:gd name="T44" fmla="*/ 428426563 w 510"/>
              <a:gd name="T45" fmla="*/ 428426223 h 397"/>
              <a:gd name="T46" fmla="*/ 428426563 w 510"/>
              <a:gd name="T47" fmla="*/ 284776637 h 397"/>
              <a:gd name="T48" fmla="*/ 569555313 w 510"/>
              <a:gd name="T49" fmla="*/ 284776637 h 39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510" h="397">
                <a:moveTo>
                  <a:pt x="226" y="113"/>
                </a:moveTo>
                <a:lnTo>
                  <a:pt x="397" y="113"/>
                </a:lnTo>
                <a:lnTo>
                  <a:pt x="397" y="57"/>
                </a:lnTo>
                <a:lnTo>
                  <a:pt x="397" y="0"/>
                </a:lnTo>
                <a:lnTo>
                  <a:pt x="510" y="0"/>
                </a:lnTo>
                <a:lnTo>
                  <a:pt x="510" y="57"/>
                </a:lnTo>
                <a:lnTo>
                  <a:pt x="453" y="57"/>
                </a:lnTo>
                <a:lnTo>
                  <a:pt x="453" y="227"/>
                </a:lnTo>
                <a:lnTo>
                  <a:pt x="397" y="227"/>
                </a:lnTo>
                <a:lnTo>
                  <a:pt x="397" y="283"/>
                </a:lnTo>
                <a:lnTo>
                  <a:pt x="340" y="283"/>
                </a:lnTo>
                <a:lnTo>
                  <a:pt x="340" y="340"/>
                </a:lnTo>
                <a:lnTo>
                  <a:pt x="340" y="397"/>
                </a:lnTo>
                <a:lnTo>
                  <a:pt x="283" y="397"/>
                </a:lnTo>
                <a:lnTo>
                  <a:pt x="170" y="397"/>
                </a:lnTo>
                <a:lnTo>
                  <a:pt x="170" y="340"/>
                </a:lnTo>
                <a:lnTo>
                  <a:pt x="113" y="340"/>
                </a:lnTo>
                <a:lnTo>
                  <a:pt x="113" y="283"/>
                </a:lnTo>
                <a:lnTo>
                  <a:pt x="0" y="283"/>
                </a:lnTo>
                <a:lnTo>
                  <a:pt x="0" y="227"/>
                </a:lnTo>
                <a:lnTo>
                  <a:pt x="56" y="227"/>
                </a:lnTo>
                <a:lnTo>
                  <a:pt x="56" y="170"/>
                </a:lnTo>
                <a:lnTo>
                  <a:pt x="170" y="170"/>
                </a:lnTo>
                <a:lnTo>
                  <a:pt x="170" y="113"/>
                </a:lnTo>
                <a:lnTo>
                  <a:pt x="226" y="113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81" name="Freeform 942">
            <a:extLst>
              <a:ext uri="{FF2B5EF4-FFF2-40B4-BE49-F238E27FC236}">
                <a16:creationId xmlns:a16="http://schemas.microsoft.com/office/drawing/2014/main" id="{2F5B6F44-227B-4FE8-8C5A-8AD608C8C8A5}"/>
              </a:ext>
            </a:extLst>
          </p:cNvPr>
          <p:cNvSpPr>
            <a:spLocks/>
          </p:cNvSpPr>
          <p:nvPr/>
        </p:nvSpPr>
        <p:spPr bwMode="auto">
          <a:xfrm>
            <a:off x="7480300" y="3900488"/>
            <a:ext cx="630238" cy="720725"/>
          </a:xfrm>
          <a:custGeom>
            <a:avLst/>
            <a:gdLst>
              <a:gd name="T0" fmla="*/ 430947854 w 397"/>
              <a:gd name="T1" fmla="*/ 143649700 h 454"/>
              <a:gd name="T2" fmla="*/ 715724943 w 397"/>
              <a:gd name="T3" fmla="*/ 143649700 h 454"/>
              <a:gd name="T4" fmla="*/ 715724943 w 397"/>
              <a:gd name="T5" fmla="*/ 0 h 454"/>
              <a:gd name="T6" fmla="*/ 1000503619 w 397"/>
              <a:gd name="T7" fmla="*/ 0 h 454"/>
              <a:gd name="T8" fmla="*/ 1000503619 w 397"/>
              <a:gd name="T9" fmla="*/ 1000502825 h 454"/>
              <a:gd name="T10" fmla="*/ 715724943 w 397"/>
              <a:gd name="T11" fmla="*/ 1000502825 h 454"/>
              <a:gd name="T12" fmla="*/ 715724943 w 397"/>
              <a:gd name="T13" fmla="*/ 1144150938 h 454"/>
              <a:gd name="T14" fmla="*/ 143649814 w 397"/>
              <a:gd name="T15" fmla="*/ 1144150938 h 454"/>
              <a:gd name="T16" fmla="*/ 143649814 w 397"/>
              <a:gd name="T17" fmla="*/ 856853125 h 454"/>
              <a:gd name="T18" fmla="*/ 0 w 397"/>
              <a:gd name="T19" fmla="*/ 856853125 h 454"/>
              <a:gd name="T20" fmla="*/ 0 w 397"/>
              <a:gd name="T21" fmla="*/ 572076263 h 454"/>
              <a:gd name="T22" fmla="*/ 287298040 w 397"/>
              <a:gd name="T23" fmla="*/ 572076263 h 454"/>
              <a:gd name="T24" fmla="*/ 287298040 w 397"/>
              <a:gd name="T25" fmla="*/ 284778450 h 454"/>
              <a:gd name="T26" fmla="*/ 430947854 w 397"/>
              <a:gd name="T27" fmla="*/ 284778450 h 454"/>
              <a:gd name="T28" fmla="*/ 430947854 w 397"/>
              <a:gd name="T29" fmla="*/ 143649700 h 45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397" h="454">
                <a:moveTo>
                  <a:pt x="171" y="57"/>
                </a:moveTo>
                <a:lnTo>
                  <a:pt x="284" y="57"/>
                </a:lnTo>
                <a:lnTo>
                  <a:pt x="284" y="0"/>
                </a:lnTo>
                <a:lnTo>
                  <a:pt x="397" y="0"/>
                </a:lnTo>
                <a:lnTo>
                  <a:pt x="397" y="397"/>
                </a:lnTo>
                <a:lnTo>
                  <a:pt x="284" y="397"/>
                </a:lnTo>
                <a:lnTo>
                  <a:pt x="284" y="454"/>
                </a:lnTo>
                <a:lnTo>
                  <a:pt x="57" y="454"/>
                </a:lnTo>
                <a:lnTo>
                  <a:pt x="57" y="340"/>
                </a:lnTo>
                <a:lnTo>
                  <a:pt x="0" y="340"/>
                </a:lnTo>
                <a:lnTo>
                  <a:pt x="0" y="227"/>
                </a:lnTo>
                <a:lnTo>
                  <a:pt x="114" y="227"/>
                </a:lnTo>
                <a:lnTo>
                  <a:pt x="114" y="113"/>
                </a:lnTo>
                <a:lnTo>
                  <a:pt x="171" y="113"/>
                </a:lnTo>
                <a:lnTo>
                  <a:pt x="171" y="57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82" name="Freeform 943">
            <a:extLst>
              <a:ext uri="{FF2B5EF4-FFF2-40B4-BE49-F238E27FC236}">
                <a16:creationId xmlns:a16="http://schemas.microsoft.com/office/drawing/2014/main" id="{4D5A0033-EC08-42F5-9246-62E6702374AA}"/>
              </a:ext>
            </a:extLst>
          </p:cNvPr>
          <p:cNvSpPr>
            <a:spLocks/>
          </p:cNvSpPr>
          <p:nvPr/>
        </p:nvSpPr>
        <p:spPr bwMode="auto">
          <a:xfrm>
            <a:off x="6221413" y="4800600"/>
            <a:ext cx="449262" cy="450850"/>
          </a:xfrm>
          <a:custGeom>
            <a:avLst/>
            <a:gdLst>
              <a:gd name="T0" fmla="*/ 284776546 w 283"/>
              <a:gd name="T1" fmla="*/ 0 h 284"/>
              <a:gd name="T2" fmla="*/ 713202631 w 283"/>
              <a:gd name="T3" fmla="*/ 0 h 284"/>
              <a:gd name="T4" fmla="*/ 713202631 w 283"/>
              <a:gd name="T5" fmla="*/ 715724375 h 284"/>
              <a:gd name="T6" fmla="*/ 141128593 w 283"/>
              <a:gd name="T7" fmla="*/ 715724375 h 284"/>
              <a:gd name="T8" fmla="*/ 141128593 w 283"/>
              <a:gd name="T9" fmla="*/ 428426563 h 284"/>
              <a:gd name="T10" fmla="*/ 0 w 283"/>
              <a:gd name="T11" fmla="*/ 428426563 h 284"/>
              <a:gd name="T12" fmla="*/ 0 w 283"/>
              <a:gd name="T13" fmla="*/ 284778450 h 284"/>
              <a:gd name="T14" fmla="*/ 284776546 w 283"/>
              <a:gd name="T15" fmla="*/ 284778450 h 284"/>
              <a:gd name="T16" fmla="*/ 284776546 w 283"/>
              <a:gd name="T17" fmla="*/ 0 h 2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83" h="284">
                <a:moveTo>
                  <a:pt x="113" y="0"/>
                </a:moveTo>
                <a:lnTo>
                  <a:pt x="283" y="0"/>
                </a:lnTo>
                <a:lnTo>
                  <a:pt x="283" y="284"/>
                </a:lnTo>
                <a:lnTo>
                  <a:pt x="56" y="284"/>
                </a:lnTo>
                <a:lnTo>
                  <a:pt x="56" y="170"/>
                </a:lnTo>
                <a:lnTo>
                  <a:pt x="0" y="170"/>
                </a:lnTo>
                <a:lnTo>
                  <a:pt x="0" y="113"/>
                </a:lnTo>
                <a:lnTo>
                  <a:pt x="113" y="113"/>
                </a:lnTo>
                <a:lnTo>
                  <a:pt x="113" y="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83" name="Freeform 944">
            <a:extLst>
              <a:ext uri="{FF2B5EF4-FFF2-40B4-BE49-F238E27FC236}">
                <a16:creationId xmlns:a16="http://schemas.microsoft.com/office/drawing/2014/main" id="{F41D860A-2A4D-4469-9790-F102BCD92454}"/>
              </a:ext>
            </a:extLst>
          </p:cNvPr>
          <p:cNvSpPr>
            <a:spLocks/>
          </p:cNvSpPr>
          <p:nvPr/>
        </p:nvSpPr>
        <p:spPr bwMode="auto">
          <a:xfrm>
            <a:off x="6400800" y="4530725"/>
            <a:ext cx="720725" cy="449263"/>
          </a:xfrm>
          <a:custGeom>
            <a:avLst/>
            <a:gdLst>
              <a:gd name="T0" fmla="*/ 428426563 w 454"/>
              <a:gd name="T1" fmla="*/ 713205806 h 283"/>
              <a:gd name="T2" fmla="*/ 572076263 w 454"/>
              <a:gd name="T3" fmla="*/ 713205806 h 283"/>
              <a:gd name="T4" fmla="*/ 572076263 w 454"/>
              <a:gd name="T5" fmla="*/ 572076899 h 283"/>
              <a:gd name="T6" fmla="*/ 715724375 w 454"/>
              <a:gd name="T7" fmla="*/ 572076899 h 283"/>
              <a:gd name="T8" fmla="*/ 715724375 w 454"/>
              <a:gd name="T9" fmla="*/ 713205806 h 283"/>
              <a:gd name="T10" fmla="*/ 1144150938 w 454"/>
              <a:gd name="T11" fmla="*/ 713205806 h 283"/>
              <a:gd name="T12" fmla="*/ 1144150938 w 454"/>
              <a:gd name="T13" fmla="*/ 284778767 h 283"/>
              <a:gd name="T14" fmla="*/ 1000502825 w 454"/>
              <a:gd name="T15" fmla="*/ 284778767 h 283"/>
              <a:gd name="T16" fmla="*/ 1000502825 w 454"/>
              <a:gd name="T17" fmla="*/ 143649860 h 283"/>
              <a:gd name="T18" fmla="*/ 572076263 w 454"/>
              <a:gd name="T19" fmla="*/ 143649860 h 283"/>
              <a:gd name="T20" fmla="*/ 572076263 w 454"/>
              <a:gd name="T21" fmla="*/ 0 h 283"/>
              <a:gd name="T22" fmla="*/ 284778450 w 454"/>
              <a:gd name="T23" fmla="*/ 0 h 283"/>
              <a:gd name="T24" fmla="*/ 284778450 w 454"/>
              <a:gd name="T25" fmla="*/ 143649860 h 283"/>
              <a:gd name="T26" fmla="*/ 143649700 w 454"/>
              <a:gd name="T27" fmla="*/ 143649860 h 283"/>
              <a:gd name="T28" fmla="*/ 143649700 w 454"/>
              <a:gd name="T29" fmla="*/ 0 h 283"/>
              <a:gd name="T30" fmla="*/ 0 w 454"/>
              <a:gd name="T31" fmla="*/ 0 h 283"/>
              <a:gd name="T32" fmla="*/ 0 w 454"/>
              <a:gd name="T33" fmla="*/ 428427039 h 283"/>
              <a:gd name="T34" fmla="*/ 428426563 w 454"/>
              <a:gd name="T35" fmla="*/ 428427039 h 283"/>
              <a:gd name="T36" fmla="*/ 428426563 w 454"/>
              <a:gd name="T37" fmla="*/ 713205806 h 28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4" h="283">
                <a:moveTo>
                  <a:pt x="170" y="283"/>
                </a:moveTo>
                <a:lnTo>
                  <a:pt x="227" y="283"/>
                </a:lnTo>
                <a:lnTo>
                  <a:pt x="227" y="227"/>
                </a:lnTo>
                <a:lnTo>
                  <a:pt x="284" y="227"/>
                </a:lnTo>
                <a:lnTo>
                  <a:pt x="284" y="283"/>
                </a:lnTo>
                <a:lnTo>
                  <a:pt x="454" y="283"/>
                </a:lnTo>
                <a:lnTo>
                  <a:pt x="454" y="113"/>
                </a:lnTo>
                <a:lnTo>
                  <a:pt x="397" y="113"/>
                </a:lnTo>
                <a:lnTo>
                  <a:pt x="397" y="57"/>
                </a:lnTo>
                <a:lnTo>
                  <a:pt x="227" y="57"/>
                </a:lnTo>
                <a:lnTo>
                  <a:pt x="227" y="0"/>
                </a:lnTo>
                <a:lnTo>
                  <a:pt x="113" y="0"/>
                </a:lnTo>
                <a:lnTo>
                  <a:pt x="113" y="57"/>
                </a:lnTo>
                <a:lnTo>
                  <a:pt x="57" y="57"/>
                </a:lnTo>
                <a:lnTo>
                  <a:pt x="57" y="0"/>
                </a:lnTo>
                <a:lnTo>
                  <a:pt x="0" y="0"/>
                </a:lnTo>
                <a:lnTo>
                  <a:pt x="0" y="170"/>
                </a:lnTo>
                <a:lnTo>
                  <a:pt x="170" y="170"/>
                </a:lnTo>
                <a:lnTo>
                  <a:pt x="170" y="283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84" name="Freeform 945">
            <a:extLst>
              <a:ext uri="{FF2B5EF4-FFF2-40B4-BE49-F238E27FC236}">
                <a16:creationId xmlns:a16="http://schemas.microsoft.com/office/drawing/2014/main" id="{BCF879ED-23D9-418B-8111-59318B59515C}"/>
              </a:ext>
            </a:extLst>
          </p:cNvPr>
          <p:cNvSpPr>
            <a:spLocks/>
          </p:cNvSpPr>
          <p:nvPr/>
        </p:nvSpPr>
        <p:spPr bwMode="auto">
          <a:xfrm>
            <a:off x="7121525" y="4530725"/>
            <a:ext cx="630238" cy="539750"/>
          </a:xfrm>
          <a:custGeom>
            <a:avLst/>
            <a:gdLst>
              <a:gd name="T0" fmla="*/ 0 w 397"/>
              <a:gd name="T1" fmla="*/ 713205013 h 340"/>
              <a:gd name="T2" fmla="*/ 141128862 w 397"/>
              <a:gd name="T3" fmla="*/ 713205013 h 340"/>
              <a:gd name="T4" fmla="*/ 141128862 w 397"/>
              <a:gd name="T5" fmla="*/ 856853125 h 340"/>
              <a:gd name="T6" fmla="*/ 569555764 w 397"/>
              <a:gd name="T7" fmla="*/ 856853125 h 340"/>
              <a:gd name="T8" fmla="*/ 569555764 w 397"/>
              <a:gd name="T9" fmla="*/ 713205013 h 340"/>
              <a:gd name="T10" fmla="*/ 856853805 w 397"/>
              <a:gd name="T11" fmla="*/ 713205013 h 340"/>
              <a:gd name="T12" fmla="*/ 856853805 w 397"/>
              <a:gd name="T13" fmla="*/ 572076263 h 340"/>
              <a:gd name="T14" fmla="*/ 1000503619 w 397"/>
              <a:gd name="T15" fmla="*/ 572076263 h 340"/>
              <a:gd name="T16" fmla="*/ 1000503619 w 397"/>
              <a:gd name="T17" fmla="*/ 428426563 h 340"/>
              <a:gd name="T18" fmla="*/ 856853805 w 397"/>
              <a:gd name="T19" fmla="*/ 428426563 h 340"/>
              <a:gd name="T20" fmla="*/ 856853805 w 397"/>
              <a:gd name="T21" fmla="*/ 143649700 h 340"/>
              <a:gd name="T22" fmla="*/ 713205578 w 397"/>
              <a:gd name="T23" fmla="*/ 143649700 h 340"/>
              <a:gd name="T24" fmla="*/ 713205578 w 397"/>
              <a:gd name="T25" fmla="*/ 0 h 340"/>
              <a:gd name="T26" fmla="*/ 428426902 w 397"/>
              <a:gd name="T27" fmla="*/ 0 h 340"/>
              <a:gd name="T28" fmla="*/ 428426902 w 397"/>
              <a:gd name="T29" fmla="*/ 143649700 h 340"/>
              <a:gd name="T30" fmla="*/ 141128862 w 397"/>
              <a:gd name="T31" fmla="*/ 143649700 h 340"/>
              <a:gd name="T32" fmla="*/ 141128862 w 397"/>
              <a:gd name="T33" fmla="*/ 284778450 h 340"/>
              <a:gd name="T34" fmla="*/ 0 w 397"/>
              <a:gd name="T35" fmla="*/ 284778450 h 340"/>
              <a:gd name="T36" fmla="*/ 0 w 397"/>
              <a:gd name="T37" fmla="*/ 713205013 h 34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97" h="340">
                <a:moveTo>
                  <a:pt x="0" y="283"/>
                </a:moveTo>
                <a:lnTo>
                  <a:pt x="56" y="283"/>
                </a:lnTo>
                <a:lnTo>
                  <a:pt x="56" y="340"/>
                </a:lnTo>
                <a:lnTo>
                  <a:pt x="226" y="340"/>
                </a:lnTo>
                <a:lnTo>
                  <a:pt x="226" y="283"/>
                </a:lnTo>
                <a:lnTo>
                  <a:pt x="340" y="283"/>
                </a:lnTo>
                <a:lnTo>
                  <a:pt x="340" y="227"/>
                </a:lnTo>
                <a:lnTo>
                  <a:pt x="397" y="227"/>
                </a:lnTo>
                <a:lnTo>
                  <a:pt x="397" y="170"/>
                </a:lnTo>
                <a:lnTo>
                  <a:pt x="340" y="170"/>
                </a:lnTo>
                <a:lnTo>
                  <a:pt x="340" y="57"/>
                </a:lnTo>
                <a:lnTo>
                  <a:pt x="283" y="57"/>
                </a:lnTo>
                <a:lnTo>
                  <a:pt x="283" y="0"/>
                </a:lnTo>
                <a:lnTo>
                  <a:pt x="170" y="0"/>
                </a:lnTo>
                <a:lnTo>
                  <a:pt x="170" y="57"/>
                </a:lnTo>
                <a:lnTo>
                  <a:pt x="56" y="57"/>
                </a:lnTo>
                <a:lnTo>
                  <a:pt x="56" y="113"/>
                </a:lnTo>
                <a:lnTo>
                  <a:pt x="0" y="113"/>
                </a:lnTo>
                <a:lnTo>
                  <a:pt x="0" y="283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85" name="Freeform 946">
            <a:extLst>
              <a:ext uri="{FF2B5EF4-FFF2-40B4-BE49-F238E27FC236}">
                <a16:creationId xmlns:a16="http://schemas.microsoft.com/office/drawing/2014/main" id="{7388A3BA-A006-4121-9B22-3364A19F6DF8}"/>
              </a:ext>
            </a:extLst>
          </p:cNvPr>
          <p:cNvSpPr>
            <a:spLocks/>
          </p:cNvSpPr>
          <p:nvPr/>
        </p:nvSpPr>
        <p:spPr bwMode="auto">
          <a:xfrm>
            <a:off x="6400800" y="4891088"/>
            <a:ext cx="1169988" cy="719137"/>
          </a:xfrm>
          <a:custGeom>
            <a:avLst/>
            <a:gdLst>
              <a:gd name="T0" fmla="*/ 1857356744 w 737"/>
              <a:gd name="T1" fmla="*/ 141128652 h 453"/>
              <a:gd name="T2" fmla="*/ 1857356744 w 737"/>
              <a:gd name="T3" fmla="*/ 713202929 h 453"/>
              <a:gd name="T4" fmla="*/ 1713706982 w 737"/>
              <a:gd name="T5" fmla="*/ 713202929 h 453"/>
              <a:gd name="T6" fmla="*/ 1713706982 w 737"/>
              <a:gd name="T7" fmla="*/ 1141629194 h 453"/>
              <a:gd name="T8" fmla="*/ 1572578172 w 737"/>
              <a:gd name="T9" fmla="*/ 1141629194 h 453"/>
              <a:gd name="T10" fmla="*/ 1572578172 w 737"/>
              <a:gd name="T11" fmla="*/ 1000500542 h 453"/>
              <a:gd name="T12" fmla="*/ 143649761 w 737"/>
              <a:gd name="T13" fmla="*/ 1000500542 h 453"/>
              <a:gd name="T14" fmla="*/ 143649761 w 737"/>
              <a:gd name="T15" fmla="*/ 713202929 h 453"/>
              <a:gd name="T16" fmla="*/ 0 w 737"/>
              <a:gd name="T17" fmla="*/ 713202929 h 453"/>
              <a:gd name="T18" fmla="*/ 0 w 737"/>
              <a:gd name="T19" fmla="*/ 572074277 h 453"/>
              <a:gd name="T20" fmla="*/ 428426746 w 737"/>
              <a:gd name="T21" fmla="*/ 572074277 h 453"/>
              <a:gd name="T22" fmla="*/ 428426746 w 737"/>
              <a:gd name="T23" fmla="*/ 141128652 h 453"/>
              <a:gd name="T24" fmla="*/ 572076507 w 737"/>
              <a:gd name="T25" fmla="*/ 141128652 h 453"/>
              <a:gd name="T26" fmla="*/ 572076507 w 737"/>
              <a:gd name="T27" fmla="*/ 0 h 453"/>
              <a:gd name="T28" fmla="*/ 715724681 w 737"/>
              <a:gd name="T29" fmla="*/ 0 h 453"/>
              <a:gd name="T30" fmla="*/ 715724681 w 737"/>
              <a:gd name="T31" fmla="*/ 141128652 h 453"/>
              <a:gd name="T32" fmla="*/ 1285280237 w 737"/>
              <a:gd name="T33" fmla="*/ 141128652 h 453"/>
              <a:gd name="T34" fmla="*/ 1285280237 w 737"/>
              <a:gd name="T35" fmla="*/ 284776665 h 453"/>
              <a:gd name="T36" fmla="*/ 1713706982 w 737"/>
              <a:gd name="T37" fmla="*/ 284776665 h 453"/>
              <a:gd name="T38" fmla="*/ 1713706982 w 737"/>
              <a:gd name="T39" fmla="*/ 141128652 h 453"/>
              <a:gd name="T40" fmla="*/ 1857356744 w 737"/>
              <a:gd name="T41" fmla="*/ 141128652 h 45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737" h="453">
                <a:moveTo>
                  <a:pt x="737" y="56"/>
                </a:moveTo>
                <a:lnTo>
                  <a:pt x="737" y="283"/>
                </a:lnTo>
                <a:lnTo>
                  <a:pt x="680" y="283"/>
                </a:lnTo>
                <a:lnTo>
                  <a:pt x="680" y="453"/>
                </a:lnTo>
                <a:lnTo>
                  <a:pt x="624" y="453"/>
                </a:lnTo>
                <a:lnTo>
                  <a:pt x="624" y="397"/>
                </a:lnTo>
                <a:lnTo>
                  <a:pt x="57" y="397"/>
                </a:lnTo>
                <a:lnTo>
                  <a:pt x="57" y="283"/>
                </a:lnTo>
                <a:lnTo>
                  <a:pt x="0" y="283"/>
                </a:lnTo>
                <a:lnTo>
                  <a:pt x="0" y="227"/>
                </a:lnTo>
                <a:lnTo>
                  <a:pt x="170" y="227"/>
                </a:lnTo>
                <a:lnTo>
                  <a:pt x="170" y="56"/>
                </a:lnTo>
                <a:lnTo>
                  <a:pt x="227" y="56"/>
                </a:lnTo>
                <a:lnTo>
                  <a:pt x="227" y="0"/>
                </a:lnTo>
                <a:lnTo>
                  <a:pt x="284" y="0"/>
                </a:lnTo>
                <a:lnTo>
                  <a:pt x="284" y="56"/>
                </a:lnTo>
                <a:lnTo>
                  <a:pt x="510" y="56"/>
                </a:lnTo>
                <a:lnTo>
                  <a:pt x="510" y="113"/>
                </a:lnTo>
                <a:lnTo>
                  <a:pt x="680" y="113"/>
                </a:lnTo>
                <a:lnTo>
                  <a:pt x="680" y="56"/>
                </a:lnTo>
                <a:lnTo>
                  <a:pt x="737" y="56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86" name="Freeform 947">
            <a:extLst>
              <a:ext uri="{FF2B5EF4-FFF2-40B4-BE49-F238E27FC236}">
                <a16:creationId xmlns:a16="http://schemas.microsoft.com/office/drawing/2014/main" id="{EF90B5E0-DDC7-4636-9670-0E7E461B69B4}"/>
              </a:ext>
            </a:extLst>
          </p:cNvPr>
          <p:cNvSpPr>
            <a:spLocks/>
          </p:cNvSpPr>
          <p:nvPr/>
        </p:nvSpPr>
        <p:spPr bwMode="auto">
          <a:xfrm>
            <a:off x="7480300" y="4979988"/>
            <a:ext cx="900113" cy="900112"/>
          </a:xfrm>
          <a:custGeom>
            <a:avLst/>
            <a:gdLst>
              <a:gd name="T0" fmla="*/ 143649780 w 567"/>
              <a:gd name="T1" fmla="*/ 572074357 h 567"/>
              <a:gd name="T2" fmla="*/ 0 w 567"/>
              <a:gd name="T3" fmla="*/ 572074357 h 567"/>
              <a:gd name="T4" fmla="*/ 0 w 567"/>
              <a:gd name="T5" fmla="*/ 1000500682 h 567"/>
              <a:gd name="T6" fmla="*/ 143649780 w 567"/>
              <a:gd name="T7" fmla="*/ 1000500682 h 567"/>
              <a:gd name="T8" fmla="*/ 143649780 w 567"/>
              <a:gd name="T9" fmla="*/ 1144150302 h 567"/>
              <a:gd name="T10" fmla="*/ 287297972 w 567"/>
              <a:gd name="T11" fmla="*/ 1144150302 h 567"/>
              <a:gd name="T12" fmla="*/ 287297972 w 567"/>
              <a:gd name="T13" fmla="*/ 1287798335 h 567"/>
              <a:gd name="T14" fmla="*/ 715724773 w 567"/>
              <a:gd name="T15" fmla="*/ 1287798335 h 567"/>
              <a:gd name="T16" fmla="*/ 715724773 w 567"/>
              <a:gd name="T17" fmla="*/ 1428927006 h 567"/>
              <a:gd name="T18" fmla="*/ 859374552 w 567"/>
              <a:gd name="T19" fmla="*/ 1428927006 h 567"/>
              <a:gd name="T20" fmla="*/ 859374552 w 567"/>
              <a:gd name="T21" fmla="*/ 1144150302 h 567"/>
              <a:gd name="T22" fmla="*/ 1000503381 w 567"/>
              <a:gd name="T23" fmla="*/ 1144150302 h 567"/>
              <a:gd name="T24" fmla="*/ 1000503381 w 567"/>
              <a:gd name="T25" fmla="*/ 1000500682 h 567"/>
              <a:gd name="T26" fmla="*/ 1287801353 w 567"/>
              <a:gd name="T27" fmla="*/ 1000500682 h 567"/>
              <a:gd name="T28" fmla="*/ 1428930181 w 567"/>
              <a:gd name="T29" fmla="*/ 1000500682 h 567"/>
              <a:gd name="T30" fmla="*/ 1428930181 w 567"/>
              <a:gd name="T31" fmla="*/ 430945686 h 567"/>
              <a:gd name="T32" fmla="*/ 1144151573 w 567"/>
              <a:gd name="T33" fmla="*/ 430945686 h 567"/>
              <a:gd name="T34" fmla="*/ 1144151573 w 567"/>
              <a:gd name="T35" fmla="*/ 715723977 h 567"/>
              <a:gd name="T36" fmla="*/ 1000503381 w 567"/>
              <a:gd name="T37" fmla="*/ 715723977 h 567"/>
              <a:gd name="T38" fmla="*/ 1000503381 w 567"/>
              <a:gd name="T39" fmla="*/ 430945686 h 567"/>
              <a:gd name="T40" fmla="*/ 859374552 w 567"/>
              <a:gd name="T41" fmla="*/ 430945686 h 567"/>
              <a:gd name="T42" fmla="*/ 859374552 w 567"/>
              <a:gd name="T43" fmla="*/ 143648033 h 567"/>
              <a:gd name="T44" fmla="*/ 430947752 w 567"/>
              <a:gd name="T45" fmla="*/ 143648033 h 567"/>
              <a:gd name="T46" fmla="*/ 430947752 w 567"/>
              <a:gd name="T47" fmla="*/ 572074357 h 567"/>
              <a:gd name="T48" fmla="*/ 287297972 w 567"/>
              <a:gd name="T49" fmla="*/ 572074357 h 567"/>
              <a:gd name="T50" fmla="*/ 287297972 w 567"/>
              <a:gd name="T51" fmla="*/ 0 h 567"/>
              <a:gd name="T52" fmla="*/ 143649780 w 567"/>
              <a:gd name="T53" fmla="*/ 0 h 567"/>
              <a:gd name="T54" fmla="*/ 143649780 w 567"/>
              <a:gd name="T55" fmla="*/ 572074357 h 56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67" h="567">
                <a:moveTo>
                  <a:pt x="57" y="227"/>
                </a:moveTo>
                <a:lnTo>
                  <a:pt x="0" y="227"/>
                </a:lnTo>
                <a:lnTo>
                  <a:pt x="0" y="397"/>
                </a:lnTo>
                <a:lnTo>
                  <a:pt x="57" y="397"/>
                </a:lnTo>
                <a:lnTo>
                  <a:pt x="57" y="454"/>
                </a:lnTo>
                <a:lnTo>
                  <a:pt x="114" y="454"/>
                </a:lnTo>
                <a:lnTo>
                  <a:pt x="114" y="511"/>
                </a:lnTo>
                <a:lnTo>
                  <a:pt x="284" y="511"/>
                </a:lnTo>
                <a:lnTo>
                  <a:pt x="284" y="567"/>
                </a:lnTo>
                <a:lnTo>
                  <a:pt x="341" y="567"/>
                </a:lnTo>
                <a:lnTo>
                  <a:pt x="341" y="454"/>
                </a:lnTo>
                <a:lnTo>
                  <a:pt x="397" y="454"/>
                </a:lnTo>
                <a:lnTo>
                  <a:pt x="397" y="397"/>
                </a:lnTo>
                <a:lnTo>
                  <a:pt x="511" y="397"/>
                </a:lnTo>
                <a:lnTo>
                  <a:pt x="567" y="397"/>
                </a:lnTo>
                <a:lnTo>
                  <a:pt x="567" y="171"/>
                </a:lnTo>
                <a:lnTo>
                  <a:pt x="454" y="171"/>
                </a:lnTo>
                <a:lnTo>
                  <a:pt x="454" y="284"/>
                </a:lnTo>
                <a:lnTo>
                  <a:pt x="397" y="284"/>
                </a:lnTo>
                <a:lnTo>
                  <a:pt x="397" y="171"/>
                </a:lnTo>
                <a:lnTo>
                  <a:pt x="341" y="171"/>
                </a:lnTo>
                <a:lnTo>
                  <a:pt x="341" y="57"/>
                </a:lnTo>
                <a:lnTo>
                  <a:pt x="171" y="57"/>
                </a:lnTo>
                <a:lnTo>
                  <a:pt x="171" y="227"/>
                </a:lnTo>
                <a:lnTo>
                  <a:pt x="114" y="227"/>
                </a:lnTo>
                <a:lnTo>
                  <a:pt x="114" y="0"/>
                </a:lnTo>
                <a:lnTo>
                  <a:pt x="57" y="0"/>
                </a:lnTo>
                <a:lnTo>
                  <a:pt x="57" y="227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87" name="Freeform 948">
            <a:extLst>
              <a:ext uri="{FF2B5EF4-FFF2-40B4-BE49-F238E27FC236}">
                <a16:creationId xmlns:a16="http://schemas.microsoft.com/office/drawing/2014/main" id="{AE0FB0FD-7C90-41BC-8AA8-4389686E5B61}"/>
              </a:ext>
            </a:extLst>
          </p:cNvPr>
          <p:cNvSpPr>
            <a:spLocks/>
          </p:cNvSpPr>
          <p:nvPr/>
        </p:nvSpPr>
        <p:spPr bwMode="auto">
          <a:xfrm>
            <a:off x="8021638" y="5610225"/>
            <a:ext cx="449262" cy="450850"/>
          </a:xfrm>
          <a:custGeom>
            <a:avLst/>
            <a:gdLst>
              <a:gd name="T0" fmla="*/ 569554679 w 283"/>
              <a:gd name="T1" fmla="*/ 715724375 h 284"/>
              <a:gd name="T2" fmla="*/ 284776546 w 283"/>
              <a:gd name="T3" fmla="*/ 715724375 h 284"/>
              <a:gd name="T4" fmla="*/ 284776546 w 283"/>
              <a:gd name="T5" fmla="*/ 572076263 h 284"/>
              <a:gd name="T6" fmla="*/ 141128593 w 283"/>
              <a:gd name="T7" fmla="*/ 572076263 h 284"/>
              <a:gd name="T8" fmla="*/ 141128593 w 283"/>
              <a:gd name="T9" fmla="*/ 428426563 h 284"/>
              <a:gd name="T10" fmla="*/ 0 w 283"/>
              <a:gd name="T11" fmla="*/ 428426563 h 284"/>
              <a:gd name="T12" fmla="*/ 0 w 283"/>
              <a:gd name="T13" fmla="*/ 143649700 h 284"/>
              <a:gd name="T14" fmla="*/ 141128593 w 283"/>
              <a:gd name="T15" fmla="*/ 143649700 h 284"/>
              <a:gd name="T16" fmla="*/ 141128593 w 283"/>
              <a:gd name="T17" fmla="*/ 0 h 284"/>
              <a:gd name="T18" fmla="*/ 569554679 w 283"/>
              <a:gd name="T19" fmla="*/ 0 h 284"/>
              <a:gd name="T20" fmla="*/ 569554679 w 283"/>
              <a:gd name="T21" fmla="*/ 428426563 h 284"/>
              <a:gd name="T22" fmla="*/ 713202631 w 283"/>
              <a:gd name="T23" fmla="*/ 428426563 h 284"/>
              <a:gd name="T24" fmla="*/ 713202631 w 283"/>
              <a:gd name="T25" fmla="*/ 572076263 h 284"/>
              <a:gd name="T26" fmla="*/ 569554679 w 283"/>
              <a:gd name="T27" fmla="*/ 572076263 h 284"/>
              <a:gd name="T28" fmla="*/ 569554679 w 283"/>
              <a:gd name="T29" fmla="*/ 715724375 h 28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83" h="284">
                <a:moveTo>
                  <a:pt x="226" y="284"/>
                </a:moveTo>
                <a:lnTo>
                  <a:pt x="113" y="284"/>
                </a:lnTo>
                <a:lnTo>
                  <a:pt x="113" y="227"/>
                </a:lnTo>
                <a:lnTo>
                  <a:pt x="56" y="227"/>
                </a:lnTo>
                <a:lnTo>
                  <a:pt x="56" y="170"/>
                </a:lnTo>
                <a:lnTo>
                  <a:pt x="0" y="170"/>
                </a:lnTo>
                <a:lnTo>
                  <a:pt x="0" y="57"/>
                </a:lnTo>
                <a:lnTo>
                  <a:pt x="56" y="57"/>
                </a:lnTo>
                <a:lnTo>
                  <a:pt x="56" y="0"/>
                </a:lnTo>
                <a:lnTo>
                  <a:pt x="226" y="0"/>
                </a:lnTo>
                <a:lnTo>
                  <a:pt x="226" y="170"/>
                </a:lnTo>
                <a:lnTo>
                  <a:pt x="283" y="170"/>
                </a:lnTo>
                <a:lnTo>
                  <a:pt x="283" y="227"/>
                </a:lnTo>
                <a:lnTo>
                  <a:pt x="226" y="227"/>
                </a:lnTo>
                <a:lnTo>
                  <a:pt x="226" y="284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88" name="Freeform 949">
            <a:extLst>
              <a:ext uri="{FF2B5EF4-FFF2-40B4-BE49-F238E27FC236}">
                <a16:creationId xmlns:a16="http://schemas.microsoft.com/office/drawing/2014/main" id="{00C9E255-9616-451A-AADE-897C98F804F1}"/>
              </a:ext>
            </a:extLst>
          </p:cNvPr>
          <p:cNvSpPr>
            <a:spLocks/>
          </p:cNvSpPr>
          <p:nvPr/>
        </p:nvSpPr>
        <p:spPr bwMode="auto">
          <a:xfrm>
            <a:off x="7661275" y="4530725"/>
            <a:ext cx="809625" cy="900113"/>
          </a:xfrm>
          <a:custGeom>
            <a:avLst/>
            <a:gdLst>
              <a:gd name="T0" fmla="*/ 1141631575 w 510"/>
              <a:gd name="T1" fmla="*/ 1144151573 h 567"/>
              <a:gd name="T2" fmla="*/ 856853125 w 510"/>
              <a:gd name="T3" fmla="*/ 1144151573 h 567"/>
              <a:gd name="T4" fmla="*/ 856853125 w 510"/>
              <a:gd name="T5" fmla="*/ 1428930181 h 567"/>
              <a:gd name="T6" fmla="*/ 713205013 w 510"/>
              <a:gd name="T7" fmla="*/ 1428930181 h 567"/>
              <a:gd name="T8" fmla="*/ 713205013 w 510"/>
              <a:gd name="T9" fmla="*/ 1144151573 h 567"/>
              <a:gd name="T10" fmla="*/ 572076263 w 510"/>
              <a:gd name="T11" fmla="*/ 1144151573 h 567"/>
              <a:gd name="T12" fmla="*/ 572076263 w 510"/>
              <a:gd name="T13" fmla="*/ 856853601 h 567"/>
              <a:gd name="T14" fmla="*/ 143649700 w 510"/>
              <a:gd name="T15" fmla="*/ 856853601 h 567"/>
              <a:gd name="T16" fmla="*/ 143649700 w 510"/>
              <a:gd name="T17" fmla="*/ 1285280401 h 567"/>
              <a:gd name="T18" fmla="*/ 0 w 510"/>
              <a:gd name="T19" fmla="*/ 1285280401 h 567"/>
              <a:gd name="T20" fmla="*/ 0 w 510"/>
              <a:gd name="T21" fmla="*/ 572076580 h 567"/>
              <a:gd name="T22" fmla="*/ 143649700 w 510"/>
              <a:gd name="T23" fmla="*/ 572076580 h 567"/>
              <a:gd name="T24" fmla="*/ 143649700 w 510"/>
              <a:gd name="T25" fmla="*/ 428426800 h 567"/>
              <a:gd name="T26" fmla="*/ 0 w 510"/>
              <a:gd name="T27" fmla="*/ 428426800 h 567"/>
              <a:gd name="T28" fmla="*/ 0 w 510"/>
              <a:gd name="T29" fmla="*/ 143649780 h 567"/>
              <a:gd name="T30" fmla="*/ 428426563 w 510"/>
              <a:gd name="T31" fmla="*/ 143649780 h 567"/>
              <a:gd name="T32" fmla="*/ 428426563 w 510"/>
              <a:gd name="T33" fmla="*/ 0 h 567"/>
              <a:gd name="T34" fmla="*/ 1000502825 w 510"/>
              <a:gd name="T35" fmla="*/ 0 h 567"/>
              <a:gd name="T36" fmla="*/ 1000502825 w 510"/>
              <a:gd name="T37" fmla="*/ 143649780 h 567"/>
              <a:gd name="T38" fmla="*/ 1141631575 w 510"/>
              <a:gd name="T39" fmla="*/ 143649780 h 567"/>
              <a:gd name="T40" fmla="*/ 1141631575 w 510"/>
              <a:gd name="T41" fmla="*/ 284778608 h 567"/>
              <a:gd name="T42" fmla="*/ 1285279688 w 510"/>
              <a:gd name="T43" fmla="*/ 284778608 h 567"/>
              <a:gd name="T44" fmla="*/ 1285279688 w 510"/>
              <a:gd name="T45" fmla="*/ 572076580 h 567"/>
              <a:gd name="T46" fmla="*/ 1141631575 w 510"/>
              <a:gd name="T47" fmla="*/ 572076580 h 567"/>
              <a:gd name="T48" fmla="*/ 1141631575 w 510"/>
              <a:gd name="T49" fmla="*/ 1144151573 h 56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510" h="567">
                <a:moveTo>
                  <a:pt x="453" y="454"/>
                </a:moveTo>
                <a:lnTo>
                  <a:pt x="340" y="454"/>
                </a:lnTo>
                <a:lnTo>
                  <a:pt x="340" y="567"/>
                </a:lnTo>
                <a:lnTo>
                  <a:pt x="283" y="567"/>
                </a:lnTo>
                <a:lnTo>
                  <a:pt x="283" y="454"/>
                </a:lnTo>
                <a:lnTo>
                  <a:pt x="227" y="454"/>
                </a:lnTo>
                <a:lnTo>
                  <a:pt x="227" y="340"/>
                </a:lnTo>
                <a:lnTo>
                  <a:pt x="57" y="340"/>
                </a:lnTo>
                <a:lnTo>
                  <a:pt x="57" y="510"/>
                </a:lnTo>
                <a:lnTo>
                  <a:pt x="0" y="510"/>
                </a:lnTo>
                <a:lnTo>
                  <a:pt x="0" y="227"/>
                </a:lnTo>
                <a:lnTo>
                  <a:pt x="57" y="227"/>
                </a:lnTo>
                <a:lnTo>
                  <a:pt x="57" y="170"/>
                </a:lnTo>
                <a:lnTo>
                  <a:pt x="0" y="170"/>
                </a:lnTo>
                <a:lnTo>
                  <a:pt x="0" y="57"/>
                </a:lnTo>
                <a:lnTo>
                  <a:pt x="170" y="57"/>
                </a:lnTo>
                <a:lnTo>
                  <a:pt x="170" y="0"/>
                </a:lnTo>
                <a:lnTo>
                  <a:pt x="397" y="0"/>
                </a:lnTo>
                <a:lnTo>
                  <a:pt x="397" y="57"/>
                </a:lnTo>
                <a:lnTo>
                  <a:pt x="453" y="57"/>
                </a:lnTo>
                <a:lnTo>
                  <a:pt x="453" y="113"/>
                </a:lnTo>
                <a:lnTo>
                  <a:pt x="510" y="113"/>
                </a:lnTo>
                <a:lnTo>
                  <a:pt x="510" y="227"/>
                </a:lnTo>
                <a:lnTo>
                  <a:pt x="453" y="227"/>
                </a:lnTo>
                <a:lnTo>
                  <a:pt x="453" y="454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89" name="Freeform 950">
            <a:extLst>
              <a:ext uri="{FF2B5EF4-FFF2-40B4-BE49-F238E27FC236}">
                <a16:creationId xmlns:a16="http://schemas.microsoft.com/office/drawing/2014/main" id="{CBD37A15-E11A-480E-B1C4-6E297A570D2F}"/>
              </a:ext>
            </a:extLst>
          </p:cNvPr>
          <p:cNvSpPr>
            <a:spLocks/>
          </p:cNvSpPr>
          <p:nvPr/>
        </p:nvSpPr>
        <p:spPr bwMode="auto">
          <a:xfrm>
            <a:off x="8380413" y="5070475"/>
            <a:ext cx="1260475" cy="1439863"/>
          </a:xfrm>
          <a:custGeom>
            <a:avLst/>
            <a:gdLst>
              <a:gd name="T0" fmla="*/ 0 w 794"/>
              <a:gd name="T1" fmla="*/ 0 h 907"/>
              <a:gd name="T2" fmla="*/ 287297813 w 794"/>
              <a:gd name="T3" fmla="*/ 0 h 907"/>
              <a:gd name="T4" fmla="*/ 287297813 w 794"/>
              <a:gd name="T5" fmla="*/ 143649750 h 907"/>
              <a:gd name="T6" fmla="*/ 430947513 w 794"/>
              <a:gd name="T7" fmla="*/ 143649750 h 907"/>
              <a:gd name="T8" fmla="*/ 430947513 w 794"/>
              <a:gd name="T9" fmla="*/ 287297912 h 907"/>
              <a:gd name="T10" fmla="*/ 859374075 w 794"/>
              <a:gd name="T11" fmla="*/ 287297912 h 907"/>
              <a:gd name="T12" fmla="*/ 859374075 w 794"/>
              <a:gd name="T13" fmla="*/ 428426711 h 907"/>
              <a:gd name="T14" fmla="*/ 1144150938 w 794"/>
              <a:gd name="T15" fmla="*/ 428426711 h 907"/>
              <a:gd name="T16" fmla="*/ 1144150938 w 794"/>
              <a:gd name="T17" fmla="*/ 287297912 h 907"/>
              <a:gd name="T18" fmla="*/ 1716227200 w 794"/>
              <a:gd name="T19" fmla="*/ 287297912 h 907"/>
              <a:gd name="T20" fmla="*/ 1716227200 w 794"/>
              <a:gd name="T21" fmla="*/ 572076461 h 907"/>
              <a:gd name="T22" fmla="*/ 1859875313 w 794"/>
              <a:gd name="T23" fmla="*/ 572076461 h 907"/>
              <a:gd name="T24" fmla="*/ 1859875313 w 794"/>
              <a:gd name="T25" fmla="*/ 1000503172 h 907"/>
              <a:gd name="T26" fmla="*/ 2001004063 w 794"/>
              <a:gd name="T27" fmla="*/ 1000503172 h 907"/>
              <a:gd name="T28" fmla="*/ 2001004063 w 794"/>
              <a:gd name="T29" fmla="*/ 1144151335 h 907"/>
              <a:gd name="T30" fmla="*/ 1859875313 w 794"/>
              <a:gd name="T31" fmla="*/ 1144151335 h 907"/>
              <a:gd name="T32" fmla="*/ 1859875313 w 794"/>
              <a:gd name="T33" fmla="*/ 1428929884 h 907"/>
              <a:gd name="T34" fmla="*/ 1716227200 w 794"/>
              <a:gd name="T35" fmla="*/ 1428929884 h 907"/>
              <a:gd name="T36" fmla="*/ 1716227200 w 794"/>
              <a:gd name="T37" fmla="*/ 1285280134 h 907"/>
              <a:gd name="T38" fmla="*/ 1428929388 w 794"/>
              <a:gd name="T39" fmla="*/ 1285280134 h 907"/>
              <a:gd name="T40" fmla="*/ 1428929388 w 794"/>
              <a:gd name="T41" fmla="*/ 1428929884 h 907"/>
              <a:gd name="T42" fmla="*/ 1572577500 w 794"/>
              <a:gd name="T43" fmla="*/ 1428929884 h 907"/>
              <a:gd name="T44" fmla="*/ 1572577500 w 794"/>
              <a:gd name="T45" fmla="*/ 2001004757 h 907"/>
              <a:gd name="T46" fmla="*/ 1428929388 w 794"/>
              <a:gd name="T47" fmla="*/ 2001004757 h 907"/>
              <a:gd name="T48" fmla="*/ 1428929388 w 794"/>
              <a:gd name="T49" fmla="*/ 2144654507 h 907"/>
              <a:gd name="T50" fmla="*/ 1287800638 w 794"/>
              <a:gd name="T51" fmla="*/ 2144654507 h 907"/>
              <a:gd name="T52" fmla="*/ 1287800638 w 794"/>
              <a:gd name="T53" fmla="*/ 2147483647 h 907"/>
              <a:gd name="T54" fmla="*/ 1144150938 w 794"/>
              <a:gd name="T55" fmla="*/ 2147483647 h 907"/>
              <a:gd name="T56" fmla="*/ 1144150938 w 794"/>
              <a:gd name="T57" fmla="*/ 2001004757 h 907"/>
              <a:gd name="T58" fmla="*/ 1000502825 w 794"/>
              <a:gd name="T59" fmla="*/ 2001004757 h 907"/>
              <a:gd name="T60" fmla="*/ 859374075 w 794"/>
              <a:gd name="T61" fmla="*/ 2001004757 h 907"/>
              <a:gd name="T62" fmla="*/ 859374075 w 794"/>
              <a:gd name="T63" fmla="*/ 1857356595 h 907"/>
              <a:gd name="T64" fmla="*/ 715724375 w 794"/>
              <a:gd name="T65" fmla="*/ 1857356595 h 907"/>
              <a:gd name="T66" fmla="*/ 715724375 w 794"/>
              <a:gd name="T67" fmla="*/ 1716227796 h 907"/>
              <a:gd name="T68" fmla="*/ 430947513 w 794"/>
              <a:gd name="T69" fmla="*/ 1716227796 h 907"/>
              <a:gd name="T70" fmla="*/ 430947513 w 794"/>
              <a:gd name="T71" fmla="*/ 1572578046 h 907"/>
              <a:gd name="T72" fmla="*/ 0 w 794"/>
              <a:gd name="T73" fmla="*/ 1572578046 h 907"/>
              <a:gd name="T74" fmla="*/ 0 w 794"/>
              <a:gd name="T75" fmla="*/ 1428929884 h 907"/>
              <a:gd name="T76" fmla="*/ 143649700 w 794"/>
              <a:gd name="T77" fmla="*/ 1428929884 h 907"/>
              <a:gd name="T78" fmla="*/ 143649700 w 794"/>
              <a:gd name="T79" fmla="*/ 1285280134 h 907"/>
              <a:gd name="T80" fmla="*/ 0 w 794"/>
              <a:gd name="T81" fmla="*/ 1285280134 h 907"/>
              <a:gd name="T82" fmla="*/ 0 w 794"/>
              <a:gd name="T83" fmla="*/ 0 h 90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794" h="907">
                <a:moveTo>
                  <a:pt x="0" y="0"/>
                </a:moveTo>
                <a:lnTo>
                  <a:pt x="114" y="0"/>
                </a:lnTo>
                <a:lnTo>
                  <a:pt x="114" y="57"/>
                </a:lnTo>
                <a:lnTo>
                  <a:pt x="171" y="57"/>
                </a:lnTo>
                <a:lnTo>
                  <a:pt x="171" y="114"/>
                </a:lnTo>
                <a:lnTo>
                  <a:pt x="341" y="114"/>
                </a:lnTo>
                <a:lnTo>
                  <a:pt x="341" y="170"/>
                </a:lnTo>
                <a:lnTo>
                  <a:pt x="454" y="170"/>
                </a:lnTo>
                <a:lnTo>
                  <a:pt x="454" y="114"/>
                </a:lnTo>
                <a:lnTo>
                  <a:pt x="681" y="114"/>
                </a:lnTo>
                <a:lnTo>
                  <a:pt x="681" y="227"/>
                </a:lnTo>
                <a:lnTo>
                  <a:pt x="738" y="227"/>
                </a:lnTo>
                <a:lnTo>
                  <a:pt x="738" y="397"/>
                </a:lnTo>
                <a:lnTo>
                  <a:pt x="794" y="397"/>
                </a:lnTo>
                <a:lnTo>
                  <a:pt x="794" y="454"/>
                </a:lnTo>
                <a:lnTo>
                  <a:pt x="738" y="454"/>
                </a:lnTo>
                <a:lnTo>
                  <a:pt x="738" y="567"/>
                </a:lnTo>
                <a:lnTo>
                  <a:pt x="681" y="567"/>
                </a:lnTo>
                <a:lnTo>
                  <a:pt x="681" y="510"/>
                </a:lnTo>
                <a:lnTo>
                  <a:pt x="567" y="510"/>
                </a:lnTo>
                <a:lnTo>
                  <a:pt x="567" y="567"/>
                </a:lnTo>
                <a:lnTo>
                  <a:pt x="624" y="567"/>
                </a:lnTo>
                <a:lnTo>
                  <a:pt x="624" y="794"/>
                </a:lnTo>
                <a:lnTo>
                  <a:pt x="567" y="794"/>
                </a:lnTo>
                <a:lnTo>
                  <a:pt x="567" y="851"/>
                </a:lnTo>
                <a:lnTo>
                  <a:pt x="511" y="851"/>
                </a:lnTo>
                <a:lnTo>
                  <a:pt x="511" y="907"/>
                </a:lnTo>
                <a:lnTo>
                  <a:pt x="454" y="907"/>
                </a:lnTo>
                <a:lnTo>
                  <a:pt x="454" y="794"/>
                </a:lnTo>
                <a:lnTo>
                  <a:pt x="397" y="794"/>
                </a:lnTo>
                <a:lnTo>
                  <a:pt x="341" y="794"/>
                </a:lnTo>
                <a:lnTo>
                  <a:pt x="341" y="737"/>
                </a:lnTo>
                <a:lnTo>
                  <a:pt x="284" y="737"/>
                </a:lnTo>
                <a:lnTo>
                  <a:pt x="284" y="681"/>
                </a:lnTo>
                <a:lnTo>
                  <a:pt x="171" y="681"/>
                </a:lnTo>
                <a:lnTo>
                  <a:pt x="171" y="624"/>
                </a:lnTo>
                <a:lnTo>
                  <a:pt x="0" y="624"/>
                </a:lnTo>
                <a:lnTo>
                  <a:pt x="0" y="567"/>
                </a:lnTo>
                <a:lnTo>
                  <a:pt x="57" y="567"/>
                </a:lnTo>
                <a:lnTo>
                  <a:pt x="57" y="510"/>
                </a:lnTo>
                <a:lnTo>
                  <a:pt x="0" y="510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90" name="Freeform 951">
            <a:extLst>
              <a:ext uri="{FF2B5EF4-FFF2-40B4-BE49-F238E27FC236}">
                <a16:creationId xmlns:a16="http://schemas.microsoft.com/office/drawing/2014/main" id="{3F464369-5BD8-4AE2-91F9-130F46FDBF0C}"/>
              </a:ext>
            </a:extLst>
          </p:cNvPr>
          <p:cNvSpPr>
            <a:spLocks/>
          </p:cNvSpPr>
          <p:nvPr/>
        </p:nvSpPr>
        <p:spPr bwMode="auto">
          <a:xfrm>
            <a:off x="8021638" y="3540125"/>
            <a:ext cx="1530350" cy="1081088"/>
          </a:xfrm>
          <a:custGeom>
            <a:avLst/>
            <a:gdLst>
              <a:gd name="T0" fmla="*/ 0 w 964"/>
              <a:gd name="T1" fmla="*/ 572076527 h 681"/>
              <a:gd name="T2" fmla="*/ 0 w 964"/>
              <a:gd name="T3" fmla="*/ 428426761 h 681"/>
              <a:gd name="T4" fmla="*/ 284778450 w 964"/>
              <a:gd name="T5" fmla="*/ 428426761 h 681"/>
              <a:gd name="T6" fmla="*/ 284778450 w 964"/>
              <a:gd name="T7" fmla="*/ 287297945 h 681"/>
              <a:gd name="T8" fmla="*/ 428426563 w 964"/>
              <a:gd name="T9" fmla="*/ 287297945 h 681"/>
              <a:gd name="T10" fmla="*/ 428426563 w 964"/>
              <a:gd name="T11" fmla="*/ 143649766 h 681"/>
              <a:gd name="T12" fmla="*/ 856853125 w 964"/>
              <a:gd name="T13" fmla="*/ 143649766 h 681"/>
              <a:gd name="T14" fmla="*/ 856853125 w 964"/>
              <a:gd name="T15" fmla="*/ 287297945 h 681"/>
              <a:gd name="T16" fmla="*/ 1141631575 w 964"/>
              <a:gd name="T17" fmla="*/ 287297945 h 681"/>
              <a:gd name="T18" fmla="*/ 1141631575 w 964"/>
              <a:gd name="T19" fmla="*/ 428426761 h 681"/>
              <a:gd name="T20" fmla="*/ 1285279688 w 964"/>
              <a:gd name="T21" fmla="*/ 428426761 h 681"/>
              <a:gd name="T22" fmla="*/ 1285279688 w 964"/>
              <a:gd name="T23" fmla="*/ 0 h 681"/>
              <a:gd name="T24" fmla="*/ 1428929388 w 964"/>
              <a:gd name="T25" fmla="*/ 0 h 681"/>
              <a:gd name="T26" fmla="*/ 1428929388 w 964"/>
              <a:gd name="T27" fmla="*/ 287297945 h 681"/>
              <a:gd name="T28" fmla="*/ 1998484700 w 964"/>
              <a:gd name="T29" fmla="*/ 287297945 h 681"/>
              <a:gd name="T30" fmla="*/ 1998484700 w 964"/>
              <a:gd name="T31" fmla="*/ 428426761 h 681"/>
              <a:gd name="T32" fmla="*/ 2147483647 w 964"/>
              <a:gd name="T33" fmla="*/ 428426761 h 681"/>
              <a:gd name="T34" fmla="*/ 2147483647 w 964"/>
              <a:gd name="T35" fmla="*/ 1000503288 h 681"/>
              <a:gd name="T36" fmla="*/ 2147483647 w 964"/>
              <a:gd name="T37" fmla="*/ 1000503288 h 681"/>
              <a:gd name="T38" fmla="*/ 2147483647 w 964"/>
              <a:gd name="T39" fmla="*/ 1285280282 h 681"/>
              <a:gd name="T40" fmla="*/ 1998484700 w 964"/>
              <a:gd name="T41" fmla="*/ 1285280282 h 681"/>
              <a:gd name="T42" fmla="*/ 1998484700 w 964"/>
              <a:gd name="T43" fmla="*/ 1428930048 h 681"/>
              <a:gd name="T44" fmla="*/ 1570058138 w 964"/>
              <a:gd name="T45" fmla="*/ 1428930048 h 681"/>
              <a:gd name="T46" fmla="*/ 1570058138 w 964"/>
              <a:gd name="T47" fmla="*/ 1285280282 h 681"/>
              <a:gd name="T48" fmla="*/ 1428929388 w 964"/>
              <a:gd name="T49" fmla="*/ 1285280282 h 681"/>
              <a:gd name="T50" fmla="*/ 1428929388 w 964"/>
              <a:gd name="T51" fmla="*/ 1144151467 h 681"/>
              <a:gd name="T52" fmla="*/ 1285279688 w 964"/>
              <a:gd name="T53" fmla="*/ 1144151467 h 681"/>
              <a:gd name="T54" fmla="*/ 1285279688 w 964"/>
              <a:gd name="T55" fmla="*/ 1285280282 h 681"/>
              <a:gd name="T56" fmla="*/ 1000502825 w 964"/>
              <a:gd name="T57" fmla="*/ 1285280282 h 681"/>
              <a:gd name="T58" fmla="*/ 1000502825 w 964"/>
              <a:gd name="T59" fmla="*/ 1428930048 h 681"/>
              <a:gd name="T60" fmla="*/ 713205013 w 964"/>
              <a:gd name="T61" fmla="*/ 1428930048 h 681"/>
              <a:gd name="T62" fmla="*/ 713205013 w 964"/>
              <a:gd name="T63" fmla="*/ 1572578227 h 681"/>
              <a:gd name="T64" fmla="*/ 569555313 w 964"/>
              <a:gd name="T65" fmla="*/ 1572578227 h 681"/>
              <a:gd name="T66" fmla="*/ 569555313 w 964"/>
              <a:gd name="T67" fmla="*/ 1716227994 h 681"/>
              <a:gd name="T68" fmla="*/ 428426563 w 964"/>
              <a:gd name="T69" fmla="*/ 1716227994 h 681"/>
              <a:gd name="T70" fmla="*/ 428426563 w 964"/>
              <a:gd name="T71" fmla="*/ 1572578227 h 681"/>
              <a:gd name="T72" fmla="*/ 141128750 w 964"/>
              <a:gd name="T73" fmla="*/ 1572578227 h 681"/>
              <a:gd name="T74" fmla="*/ 141128750 w 964"/>
              <a:gd name="T75" fmla="*/ 572076527 h 681"/>
              <a:gd name="T76" fmla="*/ 0 w 964"/>
              <a:gd name="T77" fmla="*/ 572076527 h 68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964" h="681">
                <a:moveTo>
                  <a:pt x="0" y="227"/>
                </a:moveTo>
                <a:lnTo>
                  <a:pt x="0" y="170"/>
                </a:lnTo>
                <a:lnTo>
                  <a:pt x="113" y="170"/>
                </a:lnTo>
                <a:lnTo>
                  <a:pt x="113" y="114"/>
                </a:lnTo>
                <a:lnTo>
                  <a:pt x="170" y="114"/>
                </a:lnTo>
                <a:lnTo>
                  <a:pt x="170" y="57"/>
                </a:lnTo>
                <a:lnTo>
                  <a:pt x="340" y="57"/>
                </a:lnTo>
                <a:lnTo>
                  <a:pt x="340" y="114"/>
                </a:lnTo>
                <a:lnTo>
                  <a:pt x="453" y="114"/>
                </a:lnTo>
                <a:lnTo>
                  <a:pt x="453" y="170"/>
                </a:lnTo>
                <a:lnTo>
                  <a:pt x="510" y="170"/>
                </a:lnTo>
                <a:lnTo>
                  <a:pt x="510" y="0"/>
                </a:lnTo>
                <a:lnTo>
                  <a:pt x="567" y="0"/>
                </a:lnTo>
                <a:lnTo>
                  <a:pt x="567" y="114"/>
                </a:lnTo>
                <a:lnTo>
                  <a:pt x="793" y="114"/>
                </a:lnTo>
                <a:lnTo>
                  <a:pt x="793" y="170"/>
                </a:lnTo>
                <a:lnTo>
                  <a:pt x="907" y="170"/>
                </a:lnTo>
                <a:lnTo>
                  <a:pt x="907" y="397"/>
                </a:lnTo>
                <a:lnTo>
                  <a:pt x="964" y="397"/>
                </a:lnTo>
                <a:lnTo>
                  <a:pt x="964" y="510"/>
                </a:lnTo>
                <a:lnTo>
                  <a:pt x="793" y="510"/>
                </a:lnTo>
                <a:lnTo>
                  <a:pt x="793" y="567"/>
                </a:lnTo>
                <a:lnTo>
                  <a:pt x="623" y="567"/>
                </a:lnTo>
                <a:lnTo>
                  <a:pt x="623" y="510"/>
                </a:lnTo>
                <a:lnTo>
                  <a:pt x="567" y="510"/>
                </a:lnTo>
                <a:lnTo>
                  <a:pt x="567" y="454"/>
                </a:lnTo>
                <a:lnTo>
                  <a:pt x="510" y="454"/>
                </a:lnTo>
                <a:lnTo>
                  <a:pt x="510" y="510"/>
                </a:lnTo>
                <a:lnTo>
                  <a:pt x="397" y="510"/>
                </a:lnTo>
                <a:lnTo>
                  <a:pt x="397" y="567"/>
                </a:lnTo>
                <a:lnTo>
                  <a:pt x="283" y="567"/>
                </a:lnTo>
                <a:lnTo>
                  <a:pt x="283" y="624"/>
                </a:lnTo>
                <a:lnTo>
                  <a:pt x="226" y="624"/>
                </a:lnTo>
                <a:lnTo>
                  <a:pt x="226" y="681"/>
                </a:lnTo>
                <a:lnTo>
                  <a:pt x="170" y="681"/>
                </a:lnTo>
                <a:lnTo>
                  <a:pt x="170" y="624"/>
                </a:lnTo>
                <a:lnTo>
                  <a:pt x="56" y="624"/>
                </a:lnTo>
                <a:lnTo>
                  <a:pt x="56" y="227"/>
                </a:lnTo>
                <a:lnTo>
                  <a:pt x="0" y="22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91" name="Freeform 952">
            <a:extLst>
              <a:ext uri="{FF2B5EF4-FFF2-40B4-BE49-F238E27FC236}">
                <a16:creationId xmlns:a16="http://schemas.microsoft.com/office/drawing/2014/main" id="{89CB085A-4F64-489E-9F6D-FE06EBDC0A04}"/>
              </a:ext>
            </a:extLst>
          </p:cNvPr>
          <p:cNvSpPr>
            <a:spLocks/>
          </p:cNvSpPr>
          <p:nvPr/>
        </p:nvSpPr>
        <p:spPr bwMode="auto">
          <a:xfrm>
            <a:off x="8380413" y="4349750"/>
            <a:ext cx="990600" cy="990600"/>
          </a:xfrm>
          <a:custGeom>
            <a:avLst/>
            <a:gdLst>
              <a:gd name="T0" fmla="*/ 1428929388 w 624"/>
              <a:gd name="T1" fmla="*/ 1431448750 h 624"/>
              <a:gd name="T2" fmla="*/ 1144150938 w 624"/>
              <a:gd name="T3" fmla="*/ 1431448750 h 624"/>
              <a:gd name="T4" fmla="*/ 1144150938 w 624"/>
              <a:gd name="T5" fmla="*/ 1572577500 h 624"/>
              <a:gd name="T6" fmla="*/ 859374075 w 624"/>
              <a:gd name="T7" fmla="*/ 1572577500 h 624"/>
              <a:gd name="T8" fmla="*/ 859374075 w 624"/>
              <a:gd name="T9" fmla="*/ 1431448750 h 624"/>
              <a:gd name="T10" fmla="*/ 430947513 w 624"/>
              <a:gd name="T11" fmla="*/ 1431448750 h 624"/>
              <a:gd name="T12" fmla="*/ 430947513 w 624"/>
              <a:gd name="T13" fmla="*/ 1287800638 h 624"/>
              <a:gd name="T14" fmla="*/ 287297813 w 624"/>
              <a:gd name="T15" fmla="*/ 1287800638 h 624"/>
              <a:gd name="T16" fmla="*/ 287297813 w 624"/>
              <a:gd name="T17" fmla="*/ 1144150938 h 624"/>
              <a:gd name="T18" fmla="*/ 0 w 624"/>
              <a:gd name="T19" fmla="*/ 1144150938 h 624"/>
              <a:gd name="T20" fmla="*/ 0 w 624"/>
              <a:gd name="T21" fmla="*/ 859374075 h 624"/>
              <a:gd name="T22" fmla="*/ 143649700 w 624"/>
              <a:gd name="T23" fmla="*/ 859374075 h 624"/>
              <a:gd name="T24" fmla="*/ 143649700 w 624"/>
              <a:gd name="T25" fmla="*/ 572076263 h 624"/>
              <a:gd name="T26" fmla="*/ 0 w 624"/>
              <a:gd name="T27" fmla="*/ 572076263 h 624"/>
              <a:gd name="T28" fmla="*/ 0 w 624"/>
              <a:gd name="T29" fmla="*/ 287297813 h 624"/>
              <a:gd name="T30" fmla="*/ 143649700 w 624"/>
              <a:gd name="T31" fmla="*/ 287297813 h 624"/>
              <a:gd name="T32" fmla="*/ 143649700 w 624"/>
              <a:gd name="T33" fmla="*/ 143649700 h 624"/>
              <a:gd name="T34" fmla="*/ 430947513 w 624"/>
              <a:gd name="T35" fmla="*/ 143649700 h 624"/>
              <a:gd name="T36" fmla="*/ 430947513 w 624"/>
              <a:gd name="T37" fmla="*/ 0 h 624"/>
              <a:gd name="T38" fmla="*/ 715724375 w 624"/>
              <a:gd name="T39" fmla="*/ 0 h 624"/>
              <a:gd name="T40" fmla="*/ 715724375 w 624"/>
              <a:gd name="T41" fmla="*/ 287297813 h 624"/>
              <a:gd name="T42" fmla="*/ 1000502825 w 624"/>
              <a:gd name="T43" fmla="*/ 287297813 h 624"/>
              <a:gd name="T44" fmla="*/ 1000502825 w 624"/>
              <a:gd name="T45" fmla="*/ 430947513 h 624"/>
              <a:gd name="T46" fmla="*/ 1287800638 w 624"/>
              <a:gd name="T47" fmla="*/ 430947513 h 624"/>
              <a:gd name="T48" fmla="*/ 1287800638 w 624"/>
              <a:gd name="T49" fmla="*/ 572076263 h 624"/>
              <a:gd name="T50" fmla="*/ 1428929388 w 624"/>
              <a:gd name="T51" fmla="*/ 572076263 h 624"/>
              <a:gd name="T52" fmla="*/ 1428929388 w 624"/>
              <a:gd name="T53" fmla="*/ 859374075 h 624"/>
              <a:gd name="T54" fmla="*/ 1572577500 w 624"/>
              <a:gd name="T55" fmla="*/ 859374075 h 624"/>
              <a:gd name="T56" fmla="*/ 1572577500 w 624"/>
              <a:gd name="T57" fmla="*/ 1000502825 h 624"/>
              <a:gd name="T58" fmla="*/ 1428929388 w 624"/>
              <a:gd name="T59" fmla="*/ 1000502825 h 624"/>
              <a:gd name="T60" fmla="*/ 1428929388 w 624"/>
              <a:gd name="T61" fmla="*/ 1431448750 h 62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24" h="624">
                <a:moveTo>
                  <a:pt x="567" y="568"/>
                </a:moveTo>
                <a:lnTo>
                  <a:pt x="454" y="568"/>
                </a:lnTo>
                <a:lnTo>
                  <a:pt x="454" y="624"/>
                </a:lnTo>
                <a:lnTo>
                  <a:pt x="341" y="624"/>
                </a:lnTo>
                <a:lnTo>
                  <a:pt x="341" y="568"/>
                </a:lnTo>
                <a:lnTo>
                  <a:pt x="171" y="568"/>
                </a:lnTo>
                <a:lnTo>
                  <a:pt x="171" y="511"/>
                </a:lnTo>
                <a:lnTo>
                  <a:pt x="114" y="511"/>
                </a:lnTo>
                <a:lnTo>
                  <a:pt x="114" y="454"/>
                </a:lnTo>
                <a:lnTo>
                  <a:pt x="0" y="454"/>
                </a:lnTo>
                <a:lnTo>
                  <a:pt x="0" y="341"/>
                </a:lnTo>
                <a:lnTo>
                  <a:pt x="57" y="341"/>
                </a:lnTo>
                <a:lnTo>
                  <a:pt x="57" y="227"/>
                </a:lnTo>
                <a:lnTo>
                  <a:pt x="0" y="227"/>
                </a:lnTo>
                <a:lnTo>
                  <a:pt x="0" y="114"/>
                </a:lnTo>
                <a:lnTo>
                  <a:pt x="57" y="114"/>
                </a:lnTo>
                <a:lnTo>
                  <a:pt x="57" y="57"/>
                </a:lnTo>
                <a:lnTo>
                  <a:pt x="171" y="57"/>
                </a:lnTo>
                <a:lnTo>
                  <a:pt x="171" y="0"/>
                </a:lnTo>
                <a:lnTo>
                  <a:pt x="284" y="0"/>
                </a:lnTo>
                <a:lnTo>
                  <a:pt x="284" y="114"/>
                </a:lnTo>
                <a:lnTo>
                  <a:pt x="397" y="114"/>
                </a:lnTo>
                <a:lnTo>
                  <a:pt x="397" y="171"/>
                </a:lnTo>
                <a:lnTo>
                  <a:pt x="511" y="171"/>
                </a:lnTo>
                <a:lnTo>
                  <a:pt x="511" y="227"/>
                </a:lnTo>
                <a:lnTo>
                  <a:pt x="567" y="227"/>
                </a:lnTo>
                <a:lnTo>
                  <a:pt x="567" y="341"/>
                </a:lnTo>
                <a:lnTo>
                  <a:pt x="624" y="341"/>
                </a:lnTo>
                <a:lnTo>
                  <a:pt x="624" y="397"/>
                </a:lnTo>
                <a:lnTo>
                  <a:pt x="567" y="397"/>
                </a:lnTo>
                <a:lnTo>
                  <a:pt x="567" y="568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92" name="Freeform 953">
            <a:extLst>
              <a:ext uri="{FF2B5EF4-FFF2-40B4-BE49-F238E27FC236}">
                <a16:creationId xmlns:a16="http://schemas.microsoft.com/office/drawing/2014/main" id="{6FD2FCA9-A026-4969-A13E-49A8A677EBC6}"/>
              </a:ext>
            </a:extLst>
          </p:cNvPr>
          <p:cNvSpPr>
            <a:spLocks/>
          </p:cNvSpPr>
          <p:nvPr/>
        </p:nvSpPr>
        <p:spPr bwMode="auto">
          <a:xfrm>
            <a:off x="8831263" y="4260850"/>
            <a:ext cx="809625" cy="900113"/>
          </a:xfrm>
          <a:custGeom>
            <a:avLst/>
            <a:gdLst>
              <a:gd name="T0" fmla="*/ 713205013 w 510"/>
              <a:gd name="T1" fmla="*/ 1428930181 h 567"/>
              <a:gd name="T2" fmla="*/ 713205013 w 510"/>
              <a:gd name="T3" fmla="*/ 1141632209 h 567"/>
              <a:gd name="T4" fmla="*/ 856853125 w 510"/>
              <a:gd name="T5" fmla="*/ 1141632209 h 567"/>
              <a:gd name="T6" fmla="*/ 856853125 w 510"/>
              <a:gd name="T7" fmla="*/ 1000503381 h 567"/>
              <a:gd name="T8" fmla="*/ 713205013 w 510"/>
              <a:gd name="T9" fmla="*/ 1000503381 h 567"/>
              <a:gd name="T10" fmla="*/ 713205013 w 510"/>
              <a:gd name="T11" fmla="*/ 713205409 h 567"/>
              <a:gd name="T12" fmla="*/ 572076263 w 510"/>
              <a:gd name="T13" fmla="*/ 713205409 h 567"/>
              <a:gd name="T14" fmla="*/ 572076263 w 510"/>
              <a:gd name="T15" fmla="*/ 572076580 h 567"/>
              <a:gd name="T16" fmla="*/ 284778450 w 510"/>
              <a:gd name="T17" fmla="*/ 572076580 h 567"/>
              <a:gd name="T18" fmla="*/ 284778450 w 510"/>
              <a:gd name="T19" fmla="*/ 428426800 h 567"/>
              <a:gd name="T20" fmla="*/ 0 w 510"/>
              <a:gd name="T21" fmla="*/ 428426800 h 567"/>
              <a:gd name="T22" fmla="*/ 0 w 510"/>
              <a:gd name="T23" fmla="*/ 0 h 567"/>
              <a:gd name="T24" fmla="*/ 143649700 w 510"/>
              <a:gd name="T25" fmla="*/ 0 h 567"/>
              <a:gd name="T26" fmla="*/ 143649700 w 510"/>
              <a:gd name="T27" fmla="*/ 141128828 h 567"/>
              <a:gd name="T28" fmla="*/ 284778450 w 510"/>
              <a:gd name="T29" fmla="*/ 141128828 h 567"/>
              <a:gd name="T30" fmla="*/ 284778450 w 510"/>
              <a:gd name="T31" fmla="*/ 284778608 h 567"/>
              <a:gd name="T32" fmla="*/ 713205013 w 510"/>
              <a:gd name="T33" fmla="*/ 284778608 h 567"/>
              <a:gd name="T34" fmla="*/ 713205013 w 510"/>
              <a:gd name="T35" fmla="*/ 141128828 h 567"/>
              <a:gd name="T36" fmla="*/ 1000502825 w 510"/>
              <a:gd name="T37" fmla="*/ 141128828 h 567"/>
              <a:gd name="T38" fmla="*/ 1000502825 w 510"/>
              <a:gd name="T39" fmla="*/ 428426800 h 567"/>
              <a:gd name="T40" fmla="*/ 1144150938 w 510"/>
              <a:gd name="T41" fmla="*/ 428426800 h 567"/>
              <a:gd name="T42" fmla="*/ 1144150938 w 510"/>
              <a:gd name="T43" fmla="*/ 572076580 h 567"/>
              <a:gd name="T44" fmla="*/ 1285279688 w 510"/>
              <a:gd name="T45" fmla="*/ 572076580 h 567"/>
              <a:gd name="T46" fmla="*/ 1285279688 w 510"/>
              <a:gd name="T47" fmla="*/ 1000503381 h 567"/>
              <a:gd name="T48" fmla="*/ 1144150938 w 510"/>
              <a:gd name="T49" fmla="*/ 1000503381 h 567"/>
              <a:gd name="T50" fmla="*/ 1144150938 w 510"/>
              <a:gd name="T51" fmla="*/ 1141632209 h 567"/>
              <a:gd name="T52" fmla="*/ 1000502825 w 510"/>
              <a:gd name="T53" fmla="*/ 1141632209 h 567"/>
              <a:gd name="T54" fmla="*/ 1000502825 w 510"/>
              <a:gd name="T55" fmla="*/ 1285280401 h 567"/>
              <a:gd name="T56" fmla="*/ 856853125 w 510"/>
              <a:gd name="T57" fmla="*/ 1285280401 h 567"/>
              <a:gd name="T58" fmla="*/ 856853125 w 510"/>
              <a:gd name="T59" fmla="*/ 1428930181 h 567"/>
              <a:gd name="T60" fmla="*/ 713205013 w 510"/>
              <a:gd name="T61" fmla="*/ 1428930181 h 56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0" h="567">
                <a:moveTo>
                  <a:pt x="283" y="567"/>
                </a:moveTo>
                <a:lnTo>
                  <a:pt x="283" y="453"/>
                </a:lnTo>
                <a:lnTo>
                  <a:pt x="340" y="453"/>
                </a:lnTo>
                <a:lnTo>
                  <a:pt x="340" y="397"/>
                </a:lnTo>
                <a:lnTo>
                  <a:pt x="283" y="397"/>
                </a:lnTo>
                <a:lnTo>
                  <a:pt x="283" y="283"/>
                </a:lnTo>
                <a:lnTo>
                  <a:pt x="227" y="283"/>
                </a:lnTo>
                <a:lnTo>
                  <a:pt x="227" y="227"/>
                </a:lnTo>
                <a:lnTo>
                  <a:pt x="113" y="227"/>
                </a:lnTo>
                <a:lnTo>
                  <a:pt x="113" y="170"/>
                </a:lnTo>
                <a:lnTo>
                  <a:pt x="0" y="170"/>
                </a:lnTo>
                <a:lnTo>
                  <a:pt x="0" y="0"/>
                </a:lnTo>
                <a:lnTo>
                  <a:pt x="57" y="0"/>
                </a:lnTo>
                <a:lnTo>
                  <a:pt x="57" y="56"/>
                </a:lnTo>
                <a:lnTo>
                  <a:pt x="113" y="56"/>
                </a:lnTo>
                <a:lnTo>
                  <a:pt x="113" y="113"/>
                </a:lnTo>
                <a:lnTo>
                  <a:pt x="283" y="113"/>
                </a:lnTo>
                <a:lnTo>
                  <a:pt x="283" y="56"/>
                </a:lnTo>
                <a:lnTo>
                  <a:pt x="397" y="56"/>
                </a:lnTo>
                <a:lnTo>
                  <a:pt x="397" y="170"/>
                </a:lnTo>
                <a:lnTo>
                  <a:pt x="454" y="170"/>
                </a:lnTo>
                <a:lnTo>
                  <a:pt x="454" y="227"/>
                </a:lnTo>
                <a:lnTo>
                  <a:pt x="510" y="227"/>
                </a:lnTo>
                <a:lnTo>
                  <a:pt x="510" y="397"/>
                </a:lnTo>
                <a:lnTo>
                  <a:pt x="454" y="397"/>
                </a:lnTo>
                <a:lnTo>
                  <a:pt x="454" y="453"/>
                </a:lnTo>
                <a:lnTo>
                  <a:pt x="397" y="453"/>
                </a:lnTo>
                <a:lnTo>
                  <a:pt x="397" y="510"/>
                </a:lnTo>
                <a:lnTo>
                  <a:pt x="340" y="510"/>
                </a:lnTo>
                <a:lnTo>
                  <a:pt x="340" y="567"/>
                </a:lnTo>
                <a:lnTo>
                  <a:pt x="283" y="56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93" name="Freeform 954">
            <a:extLst>
              <a:ext uri="{FF2B5EF4-FFF2-40B4-BE49-F238E27FC236}">
                <a16:creationId xmlns:a16="http://schemas.microsoft.com/office/drawing/2014/main" id="{FE89B9C7-E09A-46D4-B8F3-B882B7EF687B}"/>
              </a:ext>
            </a:extLst>
          </p:cNvPr>
          <p:cNvSpPr>
            <a:spLocks/>
          </p:cNvSpPr>
          <p:nvPr/>
        </p:nvSpPr>
        <p:spPr bwMode="auto">
          <a:xfrm>
            <a:off x="9191625" y="6240463"/>
            <a:ext cx="1889125" cy="1169987"/>
          </a:xfrm>
          <a:custGeom>
            <a:avLst/>
            <a:gdLst>
              <a:gd name="T0" fmla="*/ 0 w 1190"/>
              <a:gd name="T1" fmla="*/ 428426379 h 737"/>
              <a:gd name="T2" fmla="*/ 0 w 1190"/>
              <a:gd name="T3" fmla="*/ 287297690 h 737"/>
              <a:gd name="T4" fmla="*/ 141128750 w 1190"/>
              <a:gd name="T5" fmla="*/ 287297690 h 737"/>
              <a:gd name="T6" fmla="*/ 141128750 w 1190"/>
              <a:gd name="T7" fmla="*/ 143648051 h 737"/>
              <a:gd name="T8" fmla="*/ 284778450 w 1190"/>
              <a:gd name="T9" fmla="*/ 143648051 h 737"/>
              <a:gd name="T10" fmla="*/ 284778450 w 1190"/>
              <a:gd name="T11" fmla="*/ 0 h 737"/>
              <a:gd name="T12" fmla="*/ 572076263 w 1190"/>
              <a:gd name="T13" fmla="*/ 0 h 737"/>
              <a:gd name="T14" fmla="*/ 572076263 w 1190"/>
              <a:gd name="T15" fmla="*/ 287297690 h 737"/>
              <a:gd name="T16" fmla="*/ 713205013 w 1190"/>
              <a:gd name="T17" fmla="*/ 287297690 h 737"/>
              <a:gd name="T18" fmla="*/ 713205013 w 1190"/>
              <a:gd name="T19" fmla="*/ 143648051 h 737"/>
              <a:gd name="T20" fmla="*/ 1141631575 w 1190"/>
              <a:gd name="T21" fmla="*/ 143648051 h 737"/>
              <a:gd name="T22" fmla="*/ 1141631575 w 1190"/>
              <a:gd name="T23" fmla="*/ 287297690 h 737"/>
              <a:gd name="T24" fmla="*/ 1570058138 w 1190"/>
              <a:gd name="T25" fmla="*/ 287297690 h 737"/>
              <a:gd name="T26" fmla="*/ 1570058138 w 1190"/>
              <a:gd name="T27" fmla="*/ 428426379 h 737"/>
              <a:gd name="T28" fmla="*/ 2001004063 w 1190"/>
              <a:gd name="T29" fmla="*/ 428426379 h 737"/>
              <a:gd name="T30" fmla="*/ 2001004063 w 1190"/>
              <a:gd name="T31" fmla="*/ 572074431 h 737"/>
              <a:gd name="T32" fmla="*/ 2147483647 w 1190"/>
              <a:gd name="T33" fmla="*/ 572074431 h 737"/>
              <a:gd name="T34" fmla="*/ 2147483647 w 1190"/>
              <a:gd name="T35" fmla="*/ 715724069 h 737"/>
              <a:gd name="T36" fmla="*/ 2147483647 w 1190"/>
              <a:gd name="T37" fmla="*/ 715724069 h 737"/>
              <a:gd name="T38" fmla="*/ 2147483647 w 1190"/>
              <a:gd name="T39" fmla="*/ 1000500810 h 737"/>
              <a:gd name="T40" fmla="*/ 2147483647 w 1190"/>
              <a:gd name="T41" fmla="*/ 1000500810 h 737"/>
              <a:gd name="T42" fmla="*/ 2147483647 w 1190"/>
              <a:gd name="T43" fmla="*/ 856852759 h 737"/>
              <a:gd name="T44" fmla="*/ 2147483647 w 1190"/>
              <a:gd name="T45" fmla="*/ 856852759 h 737"/>
              <a:gd name="T46" fmla="*/ 2147483647 w 1190"/>
              <a:gd name="T47" fmla="*/ 1000500810 h 737"/>
              <a:gd name="T48" fmla="*/ 2147483647 w 1190"/>
              <a:gd name="T49" fmla="*/ 1000500810 h 737"/>
              <a:gd name="T50" fmla="*/ 2147483647 w 1190"/>
              <a:gd name="T51" fmla="*/ 1144150449 h 737"/>
              <a:gd name="T52" fmla="*/ 2147483647 w 1190"/>
              <a:gd name="T53" fmla="*/ 1144150449 h 737"/>
              <a:gd name="T54" fmla="*/ 2147483647 w 1190"/>
              <a:gd name="T55" fmla="*/ 1287798500 h 737"/>
              <a:gd name="T56" fmla="*/ 2147483647 w 1190"/>
              <a:gd name="T57" fmla="*/ 1428927189 h 737"/>
              <a:gd name="T58" fmla="*/ 2147483647 w 1190"/>
              <a:gd name="T59" fmla="*/ 1428927189 h 737"/>
              <a:gd name="T60" fmla="*/ 2147483647 w 1190"/>
              <a:gd name="T61" fmla="*/ 1572576828 h 737"/>
              <a:gd name="T62" fmla="*/ 2147483647 w 1190"/>
              <a:gd name="T63" fmla="*/ 1716224879 h 737"/>
              <a:gd name="T64" fmla="*/ 2147483647 w 1190"/>
              <a:gd name="T65" fmla="*/ 1716224879 h 737"/>
              <a:gd name="T66" fmla="*/ 2147483647 w 1190"/>
              <a:gd name="T67" fmla="*/ 1857353569 h 737"/>
              <a:gd name="T68" fmla="*/ 2147483647 w 1190"/>
              <a:gd name="T69" fmla="*/ 1857353569 h 737"/>
              <a:gd name="T70" fmla="*/ 2147483647 w 1190"/>
              <a:gd name="T71" fmla="*/ 1857353569 h 737"/>
              <a:gd name="T72" fmla="*/ 2147483647 w 1190"/>
              <a:gd name="T73" fmla="*/ 1716224879 h 737"/>
              <a:gd name="T74" fmla="*/ 2147483647 w 1190"/>
              <a:gd name="T75" fmla="*/ 1716224879 h 737"/>
              <a:gd name="T76" fmla="*/ 2147483647 w 1190"/>
              <a:gd name="T77" fmla="*/ 1572576828 h 737"/>
              <a:gd name="T78" fmla="*/ 1428929388 w 1190"/>
              <a:gd name="T79" fmla="*/ 1572576828 h 737"/>
              <a:gd name="T80" fmla="*/ 1428929388 w 1190"/>
              <a:gd name="T81" fmla="*/ 1716224879 h 737"/>
              <a:gd name="T82" fmla="*/ 856853125 w 1190"/>
              <a:gd name="T83" fmla="*/ 1716224879 h 737"/>
              <a:gd name="T84" fmla="*/ 856853125 w 1190"/>
              <a:gd name="T85" fmla="*/ 1572576828 h 737"/>
              <a:gd name="T86" fmla="*/ 856853125 w 1190"/>
              <a:gd name="T87" fmla="*/ 1428927189 h 737"/>
              <a:gd name="T88" fmla="*/ 1000502825 w 1190"/>
              <a:gd name="T89" fmla="*/ 1428927189 h 737"/>
              <a:gd name="T90" fmla="*/ 1000502825 w 1190"/>
              <a:gd name="T91" fmla="*/ 1287798500 h 737"/>
              <a:gd name="T92" fmla="*/ 713205013 w 1190"/>
              <a:gd name="T93" fmla="*/ 1287798500 h 737"/>
              <a:gd name="T94" fmla="*/ 713205013 w 1190"/>
              <a:gd name="T95" fmla="*/ 1144150449 h 737"/>
              <a:gd name="T96" fmla="*/ 572076263 w 1190"/>
              <a:gd name="T97" fmla="*/ 1144150449 h 737"/>
              <a:gd name="T98" fmla="*/ 428426563 w 1190"/>
              <a:gd name="T99" fmla="*/ 1144150449 h 737"/>
              <a:gd name="T100" fmla="*/ 428426563 w 1190"/>
              <a:gd name="T101" fmla="*/ 1000500810 h 737"/>
              <a:gd name="T102" fmla="*/ 428426563 w 1190"/>
              <a:gd name="T103" fmla="*/ 856852759 h 737"/>
              <a:gd name="T104" fmla="*/ 428426563 w 1190"/>
              <a:gd name="T105" fmla="*/ 715724069 h 737"/>
              <a:gd name="T106" fmla="*/ 284778450 w 1190"/>
              <a:gd name="T107" fmla="*/ 715724069 h 737"/>
              <a:gd name="T108" fmla="*/ 284778450 w 1190"/>
              <a:gd name="T109" fmla="*/ 572074431 h 737"/>
              <a:gd name="T110" fmla="*/ 141128750 w 1190"/>
              <a:gd name="T111" fmla="*/ 572074431 h 737"/>
              <a:gd name="T112" fmla="*/ 141128750 w 1190"/>
              <a:gd name="T113" fmla="*/ 428426379 h 737"/>
              <a:gd name="T114" fmla="*/ 0 w 1190"/>
              <a:gd name="T115" fmla="*/ 428426379 h 73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190" h="737">
                <a:moveTo>
                  <a:pt x="0" y="170"/>
                </a:moveTo>
                <a:lnTo>
                  <a:pt x="0" y="114"/>
                </a:lnTo>
                <a:lnTo>
                  <a:pt x="56" y="114"/>
                </a:lnTo>
                <a:lnTo>
                  <a:pt x="56" y="57"/>
                </a:lnTo>
                <a:lnTo>
                  <a:pt x="113" y="57"/>
                </a:lnTo>
                <a:lnTo>
                  <a:pt x="113" y="0"/>
                </a:lnTo>
                <a:lnTo>
                  <a:pt x="227" y="0"/>
                </a:lnTo>
                <a:lnTo>
                  <a:pt x="227" y="114"/>
                </a:lnTo>
                <a:lnTo>
                  <a:pt x="283" y="114"/>
                </a:lnTo>
                <a:lnTo>
                  <a:pt x="283" y="57"/>
                </a:lnTo>
                <a:lnTo>
                  <a:pt x="453" y="57"/>
                </a:lnTo>
                <a:lnTo>
                  <a:pt x="453" y="114"/>
                </a:lnTo>
                <a:lnTo>
                  <a:pt x="623" y="114"/>
                </a:lnTo>
                <a:lnTo>
                  <a:pt x="623" y="170"/>
                </a:lnTo>
                <a:lnTo>
                  <a:pt x="794" y="170"/>
                </a:lnTo>
                <a:lnTo>
                  <a:pt x="794" y="227"/>
                </a:lnTo>
                <a:lnTo>
                  <a:pt x="1077" y="227"/>
                </a:lnTo>
                <a:lnTo>
                  <a:pt x="1077" y="284"/>
                </a:lnTo>
                <a:lnTo>
                  <a:pt x="907" y="284"/>
                </a:lnTo>
                <a:lnTo>
                  <a:pt x="907" y="397"/>
                </a:lnTo>
                <a:lnTo>
                  <a:pt x="964" y="397"/>
                </a:lnTo>
                <a:lnTo>
                  <a:pt x="964" y="340"/>
                </a:lnTo>
                <a:lnTo>
                  <a:pt x="1020" y="340"/>
                </a:lnTo>
                <a:lnTo>
                  <a:pt x="1020" y="397"/>
                </a:lnTo>
                <a:lnTo>
                  <a:pt x="1077" y="397"/>
                </a:lnTo>
                <a:lnTo>
                  <a:pt x="1077" y="454"/>
                </a:lnTo>
                <a:lnTo>
                  <a:pt x="1134" y="454"/>
                </a:lnTo>
                <a:lnTo>
                  <a:pt x="1134" y="511"/>
                </a:lnTo>
                <a:lnTo>
                  <a:pt x="1134" y="567"/>
                </a:lnTo>
                <a:lnTo>
                  <a:pt x="1190" y="567"/>
                </a:lnTo>
                <a:lnTo>
                  <a:pt x="1190" y="624"/>
                </a:lnTo>
                <a:lnTo>
                  <a:pt x="1190" y="681"/>
                </a:lnTo>
                <a:lnTo>
                  <a:pt x="1134" y="681"/>
                </a:lnTo>
                <a:lnTo>
                  <a:pt x="1134" y="737"/>
                </a:lnTo>
                <a:lnTo>
                  <a:pt x="1077" y="737"/>
                </a:lnTo>
                <a:lnTo>
                  <a:pt x="1020" y="737"/>
                </a:lnTo>
                <a:lnTo>
                  <a:pt x="1020" y="681"/>
                </a:lnTo>
                <a:lnTo>
                  <a:pt x="964" y="681"/>
                </a:lnTo>
                <a:lnTo>
                  <a:pt x="964" y="624"/>
                </a:lnTo>
                <a:lnTo>
                  <a:pt x="567" y="624"/>
                </a:lnTo>
                <a:lnTo>
                  <a:pt x="567" y="681"/>
                </a:lnTo>
                <a:lnTo>
                  <a:pt x="340" y="681"/>
                </a:lnTo>
                <a:lnTo>
                  <a:pt x="340" y="624"/>
                </a:lnTo>
                <a:lnTo>
                  <a:pt x="340" y="567"/>
                </a:lnTo>
                <a:lnTo>
                  <a:pt x="397" y="567"/>
                </a:lnTo>
                <a:lnTo>
                  <a:pt x="397" y="511"/>
                </a:lnTo>
                <a:lnTo>
                  <a:pt x="283" y="511"/>
                </a:lnTo>
                <a:lnTo>
                  <a:pt x="283" y="454"/>
                </a:lnTo>
                <a:lnTo>
                  <a:pt x="227" y="454"/>
                </a:lnTo>
                <a:lnTo>
                  <a:pt x="170" y="454"/>
                </a:lnTo>
                <a:lnTo>
                  <a:pt x="170" y="397"/>
                </a:lnTo>
                <a:lnTo>
                  <a:pt x="170" y="340"/>
                </a:lnTo>
                <a:lnTo>
                  <a:pt x="170" y="284"/>
                </a:lnTo>
                <a:lnTo>
                  <a:pt x="113" y="284"/>
                </a:lnTo>
                <a:lnTo>
                  <a:pt x="113" y="227"/>
                </a:lnTo>
                <a:lnTo>
                  <a:pt x="56" y="227"/>
                </a:lnTo>
                <a:lnTo>
                  <a:pt x="56" y="170"/>
                </a:lnTo>
                <a:lnTo>
                  <a:pt x="0" y="17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94" name="Freeform 955">
            <a:extLst>
              <a:ext uri="{FF2B5EF4-FFF2-40B4-BE49-F238E27FC236}">
                <a16:creationId xmlns:a16="http://schemas.microsoft.com/office/drawing/2014/main" id="{E9E0A380-9CCA-470D-87D4-09267EA99C49}"/>
              </a:ext>
            </a:extLst>
          </p:cNvPr>
          <p:cNvSpPr>
            <a:spLocks/>
          </p:cNvSpPr>
          <p:nvPr/>
        </p:nvSpPr>
        <p:spPr bwMode="auto">
          <a:xfrm>
            <a:off x="9551988" y="5791200"/>
            <a:ext cx="1169987" cy="809625"/>
          </a:xfrm>
          <a:custGeom>
            <a:avLst/>
            <a:gdLst>
              <a:gd name="T0" fmla="*/ 1570055879 w 737"/>
              <a:gd name="T1" fmla="*/ 284778450 h 510"/>
              <a:gd name="T2" fmla="*/ 997981449 w 737"/>
              <a:gd name="T3" fmla="*/ 284778450 h 510"/>
              <a:gd name="T4" fmla="*/ 997981449 w 737"/>
              <a:gd name="T5" fmla="*/ 141128750 h 510"/>
              <a:gd name="T6" fmla="*/ 856852759 w 737"/>
              <a:gd name="T7" fmla="*/ 141128750 h 510"/>
              <a:gd name="T8" fmla="*/ 856852759 w 737"/>
              <a:gd name="T9" fmla="*/ 0 h 510"/>
              <a:gd name="T10" fmla="*/ 713203120 w 737"/>
              <a:gd name="T11" fmla="*/ 0 h 510"/>
              <a:gd name="T12" fmla="*/ 569555069 w 737"/>
              <a:gd name="T13" fmla="*/ 0 h 510"/>
              <a:gd name="T14" fmla="*/ 569555069 w 737"/>
              <a:gd name="T15" fmla="*/ 284778450 h 510"/>
              <a:gd name="T16" fmla="*/ 428426379 w 737"/>
              <a:gd name="T17" fmla="*/ 284778450 h 510"/>
              <a:gd name="T18" fmla="*/ 428426379 w 737"/>
              <a:gd name="T19" fmla="*/ 428426563 h 510"/>
              <a:gd name="T20" fmla="*/ 284776741 w 737"/>
              <a:gd name="T21" fmla="*/ 428426563 h 510"/>
              <a:gd name="T22" fmla="*/ 284776741 w 737"/>
              <a:gd name="T23" fmla="*/ 572076263 h 510"/>
              <a:gd name="T24" fmla="*/ 0 w 737"/>
              <a:gd name="T25" fmla="*/ 572076263 h 510"/>
              <a:gd name="T26" fmla="*/ 0 w 737"/>
              <a:gd name="T27" fmla="*/ 1000502825 h 510"/>
              <a:gd name="T28" fmla="*/ 141128690 w 737"/>
              <a:gd name="T29" fmla="*/ 1000502825 h 510"/>
              <a:gd name="T30" fmla="*/ 141128690 w 737"/>
              <a:gd name="T31" fmla="*/ 856853125 h 510"/>
              <a:gd name="T32" fmla="*/ 569555069 w 737"/>
              <a:gd name="T33" fmla="*/ 856853125 h 510"/>
              <a:gd name="T34" fmla="*/ 569555069 w 737"/>
              <a:gd name="T35" fmla="*/ 1000502825 h 510"/>
              <a:gd name="T36" fmla="*/ 997981449 w 737"/>
              <a:gd name="T37" fmla="*/ 1000502825 h 510"/>
              <a:gd name="T38" fmla="*/ 997981449 w 737"/>
              <a:gd name="T39" fmla="*/ 1141631575 h 510"/>
              <a:gd name="T40" fmla="*/ 1428927189 w 737"/>
              <a:gd name="T41" fmla="*/ 1141631575 h 510"/>
              <a:gd name="T42" fmla="*/ 1428927189 w 737"/>
              <a:gd name="T43" fmla="*/ 1285279688 h 510"/>
              <a:gd name="T44" fmla="*/ 1857353569 w 737"/>
              <a:gd name="T45" fmla="*/ 1285279688 h 510"/>
              <a:gd name="T46" fmla="*/ 1857353569 w 737"/>
              <a:gd name="T47" fmla="*/ 1000502825 h 510"/>
              <a:gd name="T48" fmla="*/ 1857353569 w 737"/>
              <a:gd name="T49" fmla="*/ 856853125 h 510"/>
              <a:gd name="T50" fmla="*/ 1713705518 w 737"/>
              <a:gd name="T51" fmla="*/ 856853125 h 510"/>
              <a:gd name="T52" fmla="*/ 1713705518 w 737"/>
              <a:gd name="T53" fmla="*/ 713205013 h 510"/>
              <a:gd name="T54" fmla="*/ 1570055879 w 737"/>
              <a:gd name="T55" fmla="*/ 713205013 h 510"/>
              <a:gd name="T56" fmla="*/ 1570055879 w 737"/>
              <a:gd name="T57" fmla="*/ 284778450 h 51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737" h="510">
                <a:moveTo>
                  <a:pt x="623" y="113"/>
                </a:moveTo>
                <a:lnTo>
                  <a:pt x="396" y="113"/>
                </a:lnTo>
                <a:lnTo>
                  <a:pt x="396" y="56"/>
                </a:lnTo>
                <a:lnTo>
                  <a:pt x="340" y="56"/>
                </a:lnTo>
                <a:lnTo>
                  <a:pt x="340" y="0"/>
                </a:lnTo>
                <a:lnTo>
                  <a:pt x="283" y="0"/>
                </a:lnTo>
                <a:lnTo>
                  <a:pt x="226" y="0"/>
                </a:lnTo>
                <a:lnTo>
                  <a:pt x="226" y="113"/>
                </a:lnTo>
                <a:lnTo>
                  <a:pt x="170" y="113"/>
                </a:lnTo>
                <a:lnTo>
                  <a:pt x="170" y="170"/>
                </a:lnTo>
                <a:lnTo>
                  <a:pt x="113" y="170"/>
                </a:lnTo>
                <a:lnTo>
                  <a:pt x="113" y="227"/>
                </a:lnTo>
                <a:lnTo>
                  <a:pt x="0" y="227"/>
                </a:lnTo>
                <a:lnTo>
                  <a:pt x="0" y="397"/>
                </a:lnTo>
                <a:lnTo>
                  <a:pt x="56" y="397"/>
                </a:lnTo>
                <a:lnTo>
                  <a:pt x="56" y="340"/>
                </a:lnTo>
                <a:lnTo>
                  <a:pt x="226" y="340"/>
                </a:lnTo>
                <a:lnTo>
                  <a:pt x="226" y="397"/>
                </a:lnTo>
                <a:lnTo>
                  <a:pt x="396" y="397"/>
                </a:lnTo>
                <a:lnTo>
                  <a:pt x="396" y="453"/>
                </a:lnTo>
                <a:lnTo>
                  <a:pt x="567" y="453"/>
                </a:lnTo>
                <a:lnTo>
                  <a:pt x="567" y="510"/>
                </a:lnTo>
                <a:lnTo>
                  <a:pt x="737" y="510"/>
                </a:lnTo>
                <a:lnTo>
                  <a:pt x="737" y="397"/>
                </a:lnTo>
                <a:lnTo>
                  <a:pt x="737" y="340"/>
                </a:lnTo>
                <a:lnTo>
                  <a:pt x="680" y="340"/>
                </a:lnTo>
                <a:lnTo>
                  <a:pt x="680" y="283"/>
                </a:lnTo>
                <a:lnTo>
                  <a:pt x="623" y="283"/>
                </a:lnTo>
                <a:lnTo>
                  <a:pt x="623" y="113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95" name="Freeform 956">
            <a:extLst>
              <a:ext uri="{FF2B5EF4-FFF2-40B4-BE49-F238E27FC236}">
                <a16:creationId xmlns:a16="http://schemas.microsoft.com/office/drawing/2014/main" id="{4F28A690-D590-4211-AE24-3C3F6106D1F7}"/>
              </a:ext>
            </a:extLst>
          </p:cNvPr>
          <p:cNvSpPr>
            <a:spLocks/>
          </p:cNvSpPr>
          <p:nvPr/>
        </p:nvSpPr>
        <p:spPr bwMode="auto">
          <a:xfrm>
            <a:off x="9280525" y="5340350"/>
            <a:ext cx="720725" cy="900113"/>
          </a:xfrm>
          <a:custGeom>
            <a:avLst/>
            <a:gdLst>
              <a:gd name="T0" fmla="*/ 287297813 w 454"/>
              <a:gd name="T1" fmla="*/ 0 h 567"/>
              <a:gd name="T2" fmla="*/ 572076263 w 454"/>
              <a:gd name="T3" fmla="*/ 0 h 567"/>
              <a:gd name="T4" fmla="*/ 572076263 w 454"/>
              <a:gd name="T5" fmla="*/ 287297972 h 567"/>
              <a:gd name="T6" fmla="*/ 715724375 w 454"/>
              <a:gd name="T7" fmla="*/ 287297972 h 567"/>
              <a:gd name="T8" fmla="*/ 715724375 w 454"/>
              <a:gd name="T9" fmla="*/ 428426800 h 567"/>
              <a:gd name="T10" fmla="*/ 859374075 w 454"/>
              <a:gd name="T11" fmla="*/ 428426800 h 567"/>
              <a:gd name="T12" fmla="*/ 859374075 w 454"/>
              <a:gd name="T13" fmla="*/ 572076580 h 567"/>
              <a:gd name="T14" fmla="*/ 1144150938 w 454"/>
              <a:gd name="T15" fmla="*/ 572076580 h 567"/>
              <a:gd name="T16" fmla="*/ 1144150938 w 454"/>
              <a:gd name="T17" fmla="*/ 715724773 h 567"/>
              <a:gd name="T18" fmla="*/ 1000502825 w 454"/>
              <a:gd name="T19" fmla="*/ 715724773 h 567"/>
              <a:gd name="T20" fmla="*/ 1000502825 w 454"/>
              <a:gd name="T21" fmla="*/ 1000503381 h 567"/>
              <a:gd name="T22" fmla="*/ 859374075 w 454"/>
              <a:gd name="T23" fmla="*/ 1000503381 h 567"/>
              <a:gd name="T24" fmla="*/ 859374075 w 454"/>
              <a:gd name="T25" fmla="*/ 1144151573 h 567"/>
              <a:gd name="T26" fmla="*/ 715724375 w 454"/>
              <a:gd name="T27" fmla="*/ 1144151573 h 567"/>
              <a:gd name="T28" fmla="*/ 715724375 w 454"/>
              <a:gd name="T29" fmla="*/ 1287801353 h 567"/>
              <a:gd name="T30" fmla="*/ 430947513 w 454"/>
              <a:gd name="T31" fmla="*/ 1287801353 h 567"/>
              <a:gd name="T32" fmla="*/ 430947513 w 454"/>
              <a:gd name="T33" fmla="*/ 1428930181 h 567"/>
              <a:gd name="T34" fmla="*/ 143649700 w 454"/>
              <a:gd name="T35" fmla="*/ 1428930181 h 567"/>
              <a:gd name="T36" fmla="*/ 143649700 w 454"/>
              <a:gd name="T37" fmla="*/ 1000503381 h 567"/>
              <a:gd name="T38" fmla="*/ 0 w 454"/>
              <a:gd name="T39" fmla="*/ 1000503381 h 567"/>
              <a:gd name="T40" fmla="*/ 0 w 454"/>
              <a:gd name="T41" fmla="*/ 856853601 h 567"/>
              <a:gd name="T42" fmla="*/ 287297813 w 454"/>
              <a:gd name="T43" fmla="*/ 856853601 h 567"/>
              <a:gd name="T44" fmla="*/ 287297813 w 454"/>
              <a:gd name="T45" fmla="*/ 1000503381 h 567"/>
              <a:gd name="T46" fmla="*/ 430947513 w 454"/>
              <a:gd name="T47" fmla="*/ 1000503381 h 567"/>
              <a:gd name="T48" fmla="*/ 430947513 w 454"/>
              <a:gd name="T49" fmla="*/ 715724773 h 567"/>
              <a:gd name="T50" fmla="*/ 572076263 w 454"/>
              <a:gd name="T51" fmla="*/ 715724773 h 567"/>
              <a:gd name="T52" fmla="*/ 572076263 w 454"/>
              <a:gd name="T53" fmla="*/ 572076580 h 567"/>
              <a:gd name="T54" fmla="*/ 430947513 w 454"/>
              <a:gd name="T55" fmla="*/ 572076580 h 567"/>
              <a:gd name="T56" fmla="*/ 430947513 w 454"/>
              <a:gd name="T57" fmla="*/ 143649780 h 567"/>
              <a:gd name="T58" fmla="*/ 287297813 w 454"/>
              <a:gd name="T59" fmla="*/ 143649780 h 567"/>
              <a:gd name="T60" fmla="*/ 287297813 w 454"/>
              <a:gd name="T61" fmla="*/ 0 h 56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54" h="567">
                <a:moveTo>
                  <a:pt x="114" y="0"/>
                </a:moveTo>
                <a:lnTo>
                  <a:pt x="227" y="0"/>
                </a:lnTo>
                <a:lnTo>
                  <a:pt x="227" y="114"/>
                </a:lnTo>
                <a:lnTo>
                  <a:pt x="284" y="114"/>
                </a:lnTo>
                <a:lnTo>
                  <a:pt x="284" y="170"/>
                </a:lnTo>
                <a:lnTo>
                  <a:pt x="341" y="170"/>
                </a:lnTo>
                <a:lnTo>
                  <a:pt x="341" y="227"/>
                </a:lnTo>
                <a:lnTo>
                  <a:pt x="454" y="227"/>
                </a:lnTo>
                <a:lnTo>
                  <a:pt x="454" y="284"/>
                </a:lnTo>
                <a:lnTo>
                  <a:pt x="397" y="284"/>
                </a:lnTo>
                <a:lnTo>
                  <a:pt x="397" y="397"/>
                </a:lnTo>
                <a:lnTo>
                  <a:pt x="341" y="397"/>
                </a:lnTo>
                <a:lnTo>
                  <a:pt x="341" y="454"/>
                </a:lnTo>
                <a:lnTo>
                  <a:pt x="284" y="454"/>
                </a:lnTo>
                <a:lnTo>
                  <a:pt x="284" y="511"/>
                </a:lnTo>
                <a:lnTo>
                  <a:pt x="171" y="511"/>
                </a:lnTo>
                <a:lnTo>
                  <a:pt x="171" y="567"/>
                </a:lnTo>
                <a:lnTo>
                  <a:pt x="57" y="567"/>
                </a:lnTo>
                <a:lnTo>
                  <a:pt x="57" y="397"/>
                </a:lnTo>
                <a:lnTo>
                  <a:pt x="0" y="397"/>
                </a:lnTo>
                <a:lnTo>
                  <a:pt x="0" y="340"/>
                </a:lnTo>
                <a:lnTo>
                  <a:pt x="114" y="340"/>
                </a:lnTo>
                <a:lnTo>
                  <a:pt x="114" y="397"/>
                </a:lnTo>
                <a:lnTo>
                  <a:pt x="171" y="397"/>
                </a:lnTo>
                <a:lnTo>
                  <a:pt x="171" y="284"/>
                </a:lnTo>
                <a:lnTo>
                  <a:pt x="227" y="284"/>
                </a:lnTo>
                <a:lnTo>
                  <a:pt x="227" y="227"/>
                </a:lnTo>
                <a:lnTo>
                  <a:pt x="171" y="227"/>
                </a:lnTo>
                <a:lnTo>
                  <a:pt x="171" y="57"/>
                </a:lnTo>
                <a:lnTo>
                  <a:pt x="114" y="57"/>
                </a:lnTo>
                <a:lnTo>
                  <a:pt x="114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96" name="Freeform 957">
            <a:extLst>
              <a:ext uri="{FF2B5EF4-FFF2-40B4-BE49-F238E27FC236}">
                <a16:creationId xmlns:a16="http://schemas.microsoft.com/office/drawing/2014/main" id="{9BA9EE2D-A807-4728-9A22-24E072D31EC6}"/>
              </a:ext>
            </a:extLst>
          </p:cNvPr>
          <p:cNvSpPr>
            <a:spLocks/>
          </p:cNvSpPr>
          <p:nvPr/>
        </p:nvSpPr>
        <p:spPr bwMode="auto">
          <a:xfrm>
            <a:off x="9280525" y="4979988"/>
            <a:ext cx="811213" cy="720725"/>
          </a:xfrm>
          <a:custGeom>
            <a:avLst/>
            <a:gdLst>
              <a:gd name="T0" fmla="*/ 430947778 w 511"/>
              <a:gd name="T1" fmla="*/ 0 h 454"/>
              <a:gd name="T2" fmla="*/ 859374605 w 511"/>
              <a:gd name="T3" fmla="*/ 0 h 454"/>
              <a:gd name="T4" fmla="*/ 859374605 w 511"/>
              <a:gd name="T5" fmla="*/ 143649700 h 454"/>
              <a:gd name="T6" fmla="*/ 1144151643 w 511"/>
              <a:gd name="T7" fmla="*/ 143649700 h 454"/>
              <a:gd name="T8" fmla="*/ 1144151643 w 511"/>
              <a:gd name="T9" fmla="*/ 572076263 h 454"/>
              <a:gd name="T10" fmla="*/ 1000503442 w 511"/>
              <a:gd name="T11" fmla="*/ 572076263 h 454"/>
              <a:gd name="T12" fmla="*/ 1000503442 w 511"/>
              <a:gd name="T13" fmla="*/ 715724375 h 454"/>
              <a:gd name="T14" fmla="*/ 1144151643 w 511"/>
              <a:gd name="T15" fmla="*/ 715724375 h 454"/>
              <a:gd name="T16" fmla="*/ 1144151643 w 511"/>
              <a:gd name="T17" fmla="*/ 859374075 h 454"/>
              <a:gd name="T18" fmla="*/ 1287801431 w 511"/>
              <a:gd name="T19" fmla="*/ 859374075 h 454"/>
              <a:gd name="T20" fmla="*/ 1287801431 w 511"/>
              <a:gd name="T21" fmla="*/ 1144150938 h 454"/>
              <a:gd name="T22" fmla="*/ 859374605 w 511"/>
              <a:gd name="T23" fmla="*/ 1144150938 h 454"/>
              <a:gd name="T24" fmla="*/ 859374605 w 511"/>
              <a:gd name="T25" fmla="*/ 1000502825 h 454"/>
              <a:gd name="T26" fmla="*/ 715724816 w 511"/>
              <a:gd name="T27" fmla="*/ 1000502825 h 454"/>
              <a:gd name="T28" fmla="*/ 715724816 w 511"/>
              <a:gd name="T29" fmla="*/ 859374075 h 454"/>
              <a:gd name="T30" fmla="*/ 572076615 w 511"/>
              <a:gd name="T31" fmla="*/ 859374075 h 454"/>
              <a:gd name="T32" fmla="*/ 572076615 w 511"/>
              <a:gd name="T33" fmla="*/ 572076263 h 454"/>
              <a:gd name="T34" fmla="*/ 287297990 w 511"/>
              <a:gd name="T35" fmla="*/ 572076263 h 454"/>
              <a:gd name="T36" fmla="*/ 287297990 w 511"/>
              <a:gd name="T37" fmla="*/ 430947513 h 454"/>
              <a:gd name="T38" fmla="*/ 0 w 511"/>
              <a:gd name="T39" fmla="*/ 430947513 h 454"/>
              <a:gd name="T40" fmla="*/ 0 w 511"/>
              <a:gd name="T41" fmla="*/ 287297813 h 454"/>
              <a:gd name="T42" fmla="*/ 143649789 w 511"/>
              <a:gd name="T43" fmla="*/ 287297813 h 454"/>
              <a:gd name="T44" fmla="*/ 143649789 w 511"/>
              <a:gd name="T45" fmla="*/ 143649700 h 454"/>
              <a:gd name="T46" fmla="*/ 287297990 w 511"/>
              <a:gd name="T47" fmla="*/ 143649700 h 454"/>
              <a:gd name="T48" fmla="*/ 287297990 w 511"/>
              <a:gd name="T49" fmla="*/ 0 h 454"/>
              <a:gd name="T50" fmla="*/ 430947778 w 511"/>
              <a:gd name="T51" fmla="*/ 0 h 454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11" h="454">
                <a:moveTo>
                  <a:pt x="171" y="0"/>
                </a:moveTo>
                <a:lnTo>
                  <a:pt x="341" y="0"/>
                </a:lnTo>
                <a:lnTo>
                  <a:pt x="341" y="57"/>
                </a:lnTo>
                <a:lnTo>
                  <a:pt x="454" y="57"/>
                </a:lnTo>
                <a:lnTo>
                  <a:pt x="454" y="227"/>
                </a:lnTo>
                <a:lnTo>
                  <a:pt x="397" y="227"/>
                </a:lnTo>
                <a:lnTo>
                  <a:pt x="397" y="284"/>
                </a:lnTo>
                <a:lnTo>
                  <a:pt x="454" y="284"/>
                </a:lnTo>
                <a:lnTo>
                  <a:pt x="454" y="341"/>
                </a:lnTo>
                <a:lnTo>
                  <a:pt x="511" y="341"/>
                </a:lnTo>
                <a:lnTo>
                  <a:pt x="511" y="454"/>
                </a:lnTo>
                <a:lnTo>
                  <a:pt x="341" y="454"/>
                </a:lnTo>
                <a:lnTo>
                  <a:pt x="341" y="397"/>
                </a:lnTo>
                <a:lnTo>
                  <a:pt x="284" y="397"/>
                </a:lnTo>
                <a:lnTo>
                  <a:pt x="284" y="341"/>
                </a:lnTo>
                <a:lnTo>
                  <a:pt x="227" y="341"/>
                </a:lnTo>
                <a:lnTo>
                  <a:pt x="227" y="227"/>
                </a:lnTo>
                <a:lnTo>
                  <a:pt x="114" y="227"/>
                </a:lnTo>
                <a:lnTo>
                  <a:pt x="114" y="171"/>
                </a:lnTo>
                <a:lnTo>
                  <a:pt x="0" y="171"/>
                </a:lnTo>
                <a:lnTo>
                  <a:pt x="0" y="114"/>
                </a:lnTo>
                <a:lnTo>
                  <a:pt x="57" y="114"/>
                </a:lnTo>
                <a:lnTo>
                  <a:pt x="57" y="57"/>
                </a:lnTo>
                <a:lnTo>
                  <a:pt x="114" y="57"/>
                </a:lnTo>
                <a:lnTo>
                  <a:pt x="114" y="0"/>
                </a:lnTo>
                <a:lnTo>
                  <a:pt x="171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97" name="Freeform 958">
            <a:extLst>
              <a:ext uri="{FF2B5EF4-FFF2-40B4-BE49-F238E27FC236}">
                <a16:creationId xmlns:a16="http://schemas.microsoft.com/office/drawing/2014/main" id="{1A3C0C51-B713-41D7-8E4D-DDA6F27F1284}"/>
              </a:ext>
            </a:extLst>
          </p:cNvPr>
          <p:cNvSpPr>
            <a:spLocks/>
          </p:cNvSpPr>
          <p:nvPr/>
        </p:nvSpPr>
        <p:spPr bwMode="auto">
          <a:xfrm>
            <a:off x="9910763" y="5070475"/>
            <a:ext cx="630237" cy="900113"/>
          </a:xfrm>
          <a:custGeom>
            <a:avLst/>
            <a:gdLst>
              <a:gd name="T0" fmla="*/ 1000500444 w 397"/>
              <a:gd name="T1" fmla="*/ 1428930181 h 567"/>
              <a:gd name="T2" fmla="*/ 1000500444 w 397"/>
              <a:gd name="T3" fmla="*/ 428426800 h 567"/>
              <a:gd name="T4" fmla="*/ 859371806 w 397"/>
              <a:gd name="T5" fmla="*/ 428426800 h 567"/>
              <a:gd name="T6" fmla="*/ 859371806 w 397"/>
              <a:gd name="T7" fmla="*/ 287297972 h 567"/>
              <a:gd name="T8" fmla="*/ 572074221 w 397"/>
              <a:gd name="T9" fmla="*/ 287297972 h 567"/>
              <a:gd name="T10" fmla="*/ 572074221 w 397"/>
              <a:gd name="T11" fmla="*/ 143649780 h 567"/>
              <a:gd name="T12" fmla="*/ 428426223 w 397"/>
              <a:gd name="T13" fmla="*/ 143649780 h 567"/>
              <a:gd name="T14" fmla="*/ 428426223 w 397"/>
              <a:gd name="T15" fmla="*/ 0 h 567"/>
              <a:gd name="T16" fmla="*/ 287297585 w 397"/>
              <a:gd name="T17" fmla="*/ 0 h 567"/>
              <a:gd name="T18" fmla="*/ 287297585 w 397"/>
              <a:gd name="T19" fmla="*/ 143649780 h 567"/>
              <a:gd name="T20" fmla="*/ 143647999 w 397"/>
              <a:gd name="T21" fmla="*/ 143649780 h 567"/>
              <a:gd name="T22" fmla="*/ 143647999 w 397"/>
              <a:gd name="T23" fmla="*/ 428426800 h 567"/>
              <a:gd name="T24" fmla="*/ 0 w 397"/>
              <a:gd name="T25" fmla="*/ 428426800 h 567"/>
              <a:gd name="T26" fmla="*/ 0 w 397"/>
              <a:gd name="T27" fmla="*/ 572076580 h 567"/>
              <a:gd name="T28" fmla="*/ 143647999 w 397"/>
              <a:gd name="T29" fmla="*/ 572076580 h 567"/>
              <a:gd name="T30" fmla="*/ 143647999 w 397"/>
              <a:gd name="T31" fmla="*/ 715724773 h 567"/>
              <a:gd name="T32" fmla="*/ 287297585 w 397"/>
              <a:gd name="T33" fmla="*/ 715724773 h 567"/>
              <a:gd name="T34" fmla="*/ 287297585 w 397"/>
              <a:gd name="T35" fmla="*/ 1000503381 h 567"/>
              <a:gd name="T36" fmla="*/ 143647999 w 397"/>
              <a:gd name="T37" fmla="*/ 1000503381 h 567"/>
              <a:gd name="T38" fmla="*/ 143647999 w 397"/>
              <a:gd name="T39" fmla="*/ 1144151573 h 567"/>
              <a:gd name="T40" fmla="*/ 287297585 w 397"/>
              <a:gd name="T41" fmla="*/ 1144151573 h 567"/>
              <a:gd name="T42" fmla="*/ 287297585 w 397"/>
              <a:gd name="T43" fmla="*/ 1285280401 h 567"/>
              <a:gd name="T44" fmla="*/ 428426223 w 397"/>
              <a:gd name="T45" fmla="*/ 1285280401 h 567"/>
              <a:gd name="T46" fmla="*/ 428426223 w 397"/>
              <a:gd name="T47" fmla="*/ 1428930181 h 567"/>
              <a:gd name="T48" fmla="*/ 1000500444 w 397"/>
              <a:gd name="T49" fmla="*/ 1428930181 h 56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97" h="567">
                <a:moveTo>
                  <a:pt x="397" y="567"/>
                </a:moveTo>
                <a:lnTo>
                  <a:pt x="397" y="170"/>
                </a:lnTo>
                <a:lnTo>
                  <a:pt x="341" y="170"/>
                </a:lnTo>
                <a:lnTo>
                  <a:pt x="341" y="114"/>
                </a:lnTo>
                <a:lnTo>
                  <a:pt x="227" y="114"/>
                </a:lnTo>
                <a:lnTo>
                  <a:pt x="227" y="57"/>
                </a:lnTo>
                <a:lnTo>
                  <a:pt x="170" y="57"/>
                </a:lnTo>
                <a:lnTo>
                  <a:pt x="170" y="0"/>
                </a:lnTo>
                <a:lnTo>
                  <a:pt x="114" y="0"/>
                </a:lnTo>
                <a:lnTo>
                  <a:pt x="114" y="57"/>
                </a:lnTo>
                <a:lnTo>
                  <a:pt x="57" y="57"/>
                </a:lnTo>
                <a:lnTo>
                  <a:pt x="57" y="170"/>
                </a:lnTo>
                <a:lnTo>
                  <a:pt x="0" y="170"/>
                </a:lnTo>
                <a:lnTo>
                  <a:pt x="0" y="227"/>
                </a:lnTo>
                <a:lnTo>
                  <a:pt x="57" y="227"/>
                </a:lnTo>
                <a:lnTo>
                  <a:pt x="57" y="284"/>
                </a:lnTo>
                <a:lnTo>
                  <a:pt x="114" y="284"/>
                </a:lnTo>
                <a:lnTo>
                  <a:pt x="114" y="397"/>
                </a:lnTo>
                <a:lnTo>
                  <a:pt x="57" y="397"/>
                </a:lnTo>
                <a:lnTo>
                  <a:pt x="57" y="454"/>
                </a:lnTo>
                <a:lnTo>
                  <a:pt x="114" y="454"/>
                </a:lnTo>
                <a:lnTo>
                  <a:pt x="114" y="510"/>
                </a:lnTo>
                <a:lnTo>
                  <a:pt x="170" y="510"/>
                </a:lnTo>
                <a:lnTo>
                  <a:pt x="170" y="567"/>
                </a:lnTo>
                <a:lnTo>
                  <a:pt x="397" y="56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98" name="Freeform 959">
            <a:extLst>
              <a:ext uri="{FF2B5EF4-FFF2-40B4-BE49-F238E27FC236}">
                <a16:creationId xmlns:a16="http://schemas.microsoft.com/office/drawing/2014/main" id="{51500538-17D2-4F8D-94DC-1AD1866BC1DD}"/>
              </a:ext>
            </a:extLst>
          </p:cNvPr>
          <p:cNvSpPr>
            <a:spLocks/>
          </p:cNvSpPr>
          <p:nvPr/>
        </p:nvSpPr>
        <p:spPr bwMode="auto">
          <a:xfrm>
            <a:off x="9551988" y="4621213"/>
            <a:ext cx="809625" cy="539750"/>
          </a:xfrm>
          <a:custGeom>
            <a:avLst/>
            <a:gdLst>
              <a:gd name="T0" fmla="*/ 141128750 w 510"/>
              <a:gd name="T1" fmla="*/ 0 h 340"/>
              <a:gd name="T2" fmla="*/ 997981875 w 510"/>
              <a:gd name="T3" fmla="*/ 0 h 340"/>
              <a:gd name="T4" fmla="*/ 997981875 w 510"/>
              <a:gd name="T5" fmla="*/ 141128750 h 340"/>
              <a:gd name="T6" fmla="*/ 1285279688 w 510"/>
              <a:gd name="T7" fmla="*/ 141128750 h 340"/>
              <a:gd name="T8" fmla="*/ 1285279688 w 510"/>
              <a:gd name="T9" fmla="*/ 284778450 h 340"/>
              <a:gd name="T10" fmla="*/ 1141631575 w 510"/>
              <a:gd name="T11" fmla="*/ 284778450 h 340"/>
              <a:gd name="T12" fmla="*/ 1141631575 w 510"/>
              <a:gd name="T13" fmla="*/ 428426563 h 340"/>
              <a:gd name="T14" fmla="*/ 997981875 w 510"/>
              <a:gd name="T15" fmla="*/ 428426563 h 340"/>
              <a:gd name="T16" fmla="*/ 997981875 w 510"/>
              <a:gd name="T17" fmla="*/ 713205013 h 340"/>
              <a:gd name="T18" fmla="*/ 856853125 w 510"/>
              <a:gd name="T19" fmla="*/ 713205013 h 340"/>
              <a:gd name="T20" fmla="*/ 856853125 w 510"/>
              <a:gd name="T21" fmla="*/ 856853125 h 340"/>
              <a:gd name="T22" fmla="*/ 713205013 w 510"/>
              <a:gd name="T23" fmla="*/ 856853125 h 340"/>
              <a:gd name="T24" fmla="*/ 713205013 w 510"/>
              <a:gd name="T25" fmla="*/ 713205013 h 340"/>
              <a:gd name="T26" fmla="*/ 428426563 w 510"/>
              <a:gd name="T27" fmla="*/ 713205013 h 340"/>
              <a:gd name="T28" fmla="*/ 428426563 w 510"/>
              <a:gd name="T29" fmla="*/ 569555313 h 340"/>
              <a:gd name="T30" fmla="*/ 0 w 510"/>
              <a:gd name="T31" fmla="*/ 569555313 h 340"/>
              <a:gd name="T32" fmla="*/ 0 w 510"/>
              <a:gd name="T33" fmla="*/ 428426563 h 340"/>
              <a:gd name="T34" fmla="*/ 141128750 w 510"/>
              <a:gd name="T35" fmla="*/ 428426563 h 340"/>
              <a:gd name="T36" fmla="*/ 141128750 w 510"/>
              <a:gd name="T37" fmla="*/ 0 h 34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10" h="340">
                <a:moveTo>
                  <a:pt x="56" y="0"/>
                </a:moveTo>
                <a:lnTo>
                  <a:pt x="396" y="0"/>
                </a:lnTo>
                <a:lnTo>
                  <a:pt x="396" y="56"/>
                </a:lnTo>
                <a:lnTo>
                  <a:pt x="510" y="56"/>
                </a:lnTo>
                <a:lnTo>
                  <a:pt x="510" y="113"/>
                </a:lnTo>
                <a:lnTo>
                  <a:pt x="453" y="113"/>
                </a:lnTo>
                <a:lnTo>
                  <a:pt x="453" y="170"/>
                </a:lnTo>
                <a:lnTo>
                  <a:pt x="396" y="170"/>
                </a:lnTo>
                <a:lnTo>
                  <a:pt x="396" y="283"/>
                </a:lnTo>
                <a:lnTo>
                  <a:pt x="340" y="283"/>
                </a:lnTo>
                <a:lnTo>
                  <a:pt x="340" y="340"/>
                </a:lnTo>
                <a:lnTo>
                  <a:pt x="283" y="340"/>
                </a:lnTo>
                <a:lnTo>
                  <a:pt x="283" y="283"/>
                </a:lnTo>
                <a:lnTo>
                  <a:pt x="170" y="283"/>
                </a:lnTo>
                <a:lnTo>
                  <a:pt x="170" y="226"/>
                </a:lnTo>
                <a:lnTo>
                  <a:pt x="0" y="226"/>
                </a:lnTo>
                <a:lnTo>
                  <a:pt x="0" y="170"/>
                </a:lnTo>
                <a:lnTo>
                  <a:pt x="56" y="170"/>
                </a:lnTo>
                <a:lnTo>
                  <a:pt x="56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99" name="Freeform 960">
            <a:extLst>
              <a:ext uri="{FF2B5EF4-FFF2-40B4-BE49-F238E27FC236}">
                <a16:creationId xmlns:a16="http://schemas.microsoft.com/office/drawing/2014/main" id="{C1792105-7EBB-43DE-92A8-85D1CEE2C384}"/>
              </a:ext>
            </a:extLst>
          </p:cNvPr>
          <p:cNvSpPr>
            <a:spLocks/>
          </p:cNvSpPr>
          <p:nvPr/>
        </p:nvSpPr>
        <p:spPr bwMode="auto">
          <a:xfrm>
            <a:off x="10180638" y="4800600"/>
            <a:ext cx="630237" cy="539750"/>
          </a:xfrm>
          <a:custGeom>
            <a:avLst/>
            <a:gdLst>
              <a:gd name="T0" fmla="*/ 572074221 w 397"/>
              <a:gd name="T1" fmla="*/ 856853125 h 340"/>
              <a:gd name="T2" fmla="*/ 572074221 w 397"/>
              <a:gd name="T3" fmla="*/ 715724375 h 340"/>
              <a:gd name="T4" fmla="*/ 715723807 w 397"/>
              <a:gd name="T5" fmla="*/ 715724375 h 340"/>
              <a:gd name="T6" fmla="*/ 715723807 w 397"/>
              <a:gd name="T7" fmla="*/ 428426563 h 340"/>
              <a:gd name="T8" fmla="*/ 859371806 w 397"/>
              <a:gd name="T9" fmla="*/ 428426563 h 340"/>
              <a:gd name="T10" fmla="*/ 859371806 w 397"/>
              <a:gd name="T11" fmla="*/ 284778450 h 340"/>
              <a:gd name="T12" fmla="*/ 1000500444 w 397"/>
              <a:gd name="T13" fmla="*/ 284778450 h 340"/>
              <a:gd name="T14" fmla="*/ 1000500444 w 397"/>
              <a:gd name="T15" fmla="*/ 0 h 340"/>
              <a:gd name="T16" fmla="*/ 143647999 w 397"/>
              <a:gd name="T17" fmla="*/ 0 h 340"/>
              <a:gd name="T18" fmla="*/ 143647999 w 397"/>
              <a:gd name="T19" fmla="*/ 143649700 h 340"/>
              <a:gd name="T20" fmla="*/ 0 w 397"/>
              <a:gd name="T21" fmla="*/ 143649700 h 340"/>
              <a:gd name="T22" fmla="*/ 0 w 397"/>
              <a:gd name="T23" fmla="*/ 572076263 h 340"/>
              <a:gd name="T24" fmla="*/ 143647999 w 397"/>
              <a:gd name="T25" fmla="*/ 572076263 h 340"/>
              <a:gd name="T26" fmla="*/ 143647999 w 397"/>
              <a:gd name="T27" fmla="*/ 715724375 h 340"/>
              <a:gd name="T28" fmla="*/ 430945583 w 397"/>
              <a:gd name="T29" fmla="*/ 715724375 h 340"/>
              <a:gd name="T30" fmla="*/ 430945583 w 397"/>
              <a:gd name="T31" fmla="*/ 856853125 h 340"/>
              <a:gd name="T32" fmla="*/ 572074221 w 397"/>
              <a:gd name="T33" fmla="*/ 856853125 h 34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97" h="340">
                <a:moveTo>
                  <a:pt x="227" y="340"/>
                </a:moveTo>
                <a:lnTo>
                  <a:pt x="227" y="284"/>
                </a:lnTo>
                <a:lnTo>
                  <a:pt x="284" y="284"/>
                </a:lnTo>
                <a:lnTo>
                  <a:pt x="284" y="170"/>
                </a:lnTo>
                <a:lnTo>
                  <a:pt x="341" y="170"/>
                </a:lnTo>
                <a:lnTo>
                  <a:pt x="341" y="113"/>
                </a:lnTo>
                <a:lnTo>
                  <a:pt x="397" y="113"/>
                </a:lnTo>
                <a:lnTo>
                  <a:pt x="397" y="0"/>
                </a:lnTo>
                <a:lnTo>
                  <a:pt x="57" y="0"/>
                </a:lnTo>
                <a:lnTo>
                  <a:pt x="57" y="57"/>
                </a:lnTo>
                <a:lnTo>
                  <a:pt x="0" y="57"/>
                </a:lnTo>
                <a:lnTo>
                  <a:pt x="0" y="227"/>
                </a:lnTo>
                <a:lnTo>
                  <a:pt x="57" y="227"/>
                </a:lnTo>
                <a:lnTo>
                  <a:pt x="57" y="284"/>
                </a:lnTo>
                <a:lnTo>
                  <a:pt x="171" y="284"/>
                </a:lnTo>
                <a:lnTo>
                  <a:pt x="171" y="340"/>
                </a:lnTo>
                <a:lnTo>
                  <a:pt x="227" y="34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400" name="Freeform 963">
            <a:extLst>
              <a:ext uri="{FF2B5EF4-FFF2-40B4-BE49-F238E27FC236}">
                <a16:creationId xmlns:a16="http://schemas.microsoft.com/office/drawing/2014/main" id="{B4FD0CA4-0073-47B0-ACB0-5265F143CD91}"/>
              </a:ext>
            </a:extLst>
          </p:cNvPr>
          <p:cNvSpPr>
            <a:spLocks/>
          </p:cNvSpPr>
          <p:nvPr/>
        </p:nvSpPr>
        <p:spPr bwMode="auto">
          <a:xfrm>
            <a:off x="10541000" y="4979988"/>
            <a:ext cx="360363" cy="630237"/>
          </a:xfrm>
          <a:custGeom>
            <a:avLst/>
            <a:gdLst>
              <a:gd name="T0" fmla="*/ 572077056 w 227"/>
              <a:gd name="T1" fmla="*/ 0 h 397"/>
              <a:gd name="T2" fmla="*/ 287298211 w 227"/>
              <a:gd name="T3" fmla="*/ 0 h 397"/>
              <a:gd name="T4" fmla="*/ 287298211 w 227"/>
              <a:gd name="T5" fmla="*/ 143647999 h 397"/>
              <a:gd name="T6" fmla="*/ 143649899 w 227"/>
              <a:gd name="T7" fmla="*/ 143647999 h 397"/>
              <a:gd name="T8" fmla="*/ 143649899 w 227"/>
              <a:gd name="T9" fmla="*/ 430945583 h 397"/>
              <a:gd name="T10" fmla="*/ 0 w 227"/>
              <a:gd name="T11" fmla="*/ 430945583 h 397"/>
              <a:gd name="T12" fmla="*/ 0 w 227"/>
              <a:gd name="T13" fmla="*/ 859371806 h 397"/>
              <a:gd name="T14" fmla="*/ 143649899 w 227"/>
              <a:gd name="T15" fmla="*/ 859371806 h 397"/>
              <a:gd name="T16" fmla="*/ 143649899 w 227"/>
              <a:gd name="T17" fmla="*/ 1000500444 h 397"/>
              <a:gd name="T18" fmla="*/ 428427157 w 227"/>
              <a:gd name="T19" fmla="*/ 1000500444 h 397"/>
              <a:gd name="T20" fmla="*/ 428427157 w 227"/>
              <a:gd name="T21" fmla="*/ 859371806 h 397"/>
              <a:gd name="T22" fmla="*/ 572077056 w 227"/>
              <a:gd name="T23" fmla="*/ 859371806 h 397"/>
              <a:gd name="T24" fmla="*/ 572077056 w 227"/>
              <a:gd name="T25" fmla="*/ 0 h 3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27" h="397">
                <a:moveTo>
                  <a:pt x="227" y="0"/>
                </a:moveTo>
                <a:lnTo>
                  <a:pt x="114" y="0"/>
                </a:lnTo>
                <a:lnTo>
                  <a:pt x="114" y="57"/>
                </a:lnTo>
                <a:lnTo>
                  <a:pt x="57" y="57"/>
                </a:lnTo>
                <a:lnTo>
                  <a:pt x="57" y="171"/>
                </a:lnTo>
                <a:lnTo>
                  <a:pt x="0" y="171"/>
                </a:lnTo>
                <a:lnTo>
                  <a:pt x="0" y="341"/>
                </a:lnTo>
                <a:lnTo>
                  <a:pt x="57" y="341"/>
                </a:lnTo>
                <a:lnTo>
                  <a:pt x="57" y="397"/>
                </a:lnTo>
                <a:lnTo>
                  <a:pt x="170" y="397"/>
                </a:lnTo>
                <a:lnTo>
                  <a:pt x="170" y="341"/>
                </a:lnTo>
                <a:lnTo>
                  <a:pt x="227" y="341"/>
                </a:lnTo>
                <a:lnTo>
                  <a:pt x="227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401" name="Freeform 964">
            <a:extLst>
              <a:ext uri="{FF2B5EF4-FFF2-40B4-BE49-F238E27FC236}">
                <a16:creationId xmlns:a16="http://schemas.microsoft.com/office/drawing/2014/main" id="{6C12BEE4-ADE3-46F3-B0DE-D544BF9AC83B}"/>
              </a:ext>
            </a:extLst>
          </p:cNvPr>
          <p:cNvSpPr>
            <a:spLocks/>
          </p:cNvSpPr>
          <p:nvPr/>
        </p:nvSpPr>
        <p:spPr bwMode="auto">
          <a:xfrm>
            <a:off x="8831263" y="3270250"/>
            <a:ext cx="1260475" cy="990600"/>
          </a:xfrm>
          <a:custGeom>
            <a:avLst/>
            <a:gdLst>
              <a:gd name="T0" fmla="*/ 0 w 794"/>
              <a:gd name="T1" fmla="*/ 428426563 h 624"/>
              <a:gd name="T2" fmla="*/ 143649700 w 794"/>
              <a:gd name="T3" fmla="*/ 428426563 h 624"/>
              <a:gd name="T4" fmla="*/ 143649700 w 794"/>
              <a:gd name="T5" fmla="*/ 715724375 h 624"/>
              <a:gd name="T6" fmla="*/ 713205013 w 794"/>
              <a:gd name="T7" fmla="*/ 715724375 h 624"/>
              <a:gd name="T8" fmla="*/ 713205013 w 794"/>
              <a:gd name="T9" fmla="*/ 856853125 h 624"/>
              <a:gd name="T10" fmla="*/ 1000502825 w 794"/>
              <a:gd name="T11" fmla="*/ 856853125 h 624"/>
              <a:gd name="T12" fmla="*/ 1000502825 w 794"/>
              <a:gd name="T13" fmla="*/ 1428929388 h 624"/>
              <a:gd name="T14" fmla="*/ 1428929388 w 794"/>
              <a:gd name="T15" fmla="*/ 1428929388 h 624"/>
              <a:gd name="T16" fmla="*/ 1428929388 w 794"/>
              <a:gd name="T17" fmla="*/ 1572577500 h 624"/>
              <a:gd name="T18" fmla="*/ 1572577500 w 794"/>
              <a:gd name="T19" fmla="*/ 1572577500 h 624"/>
              <a:gd name="T20" fmla="*/ 1572577500 w 794"/>
              <a:gd name="T21" fmla="*/ 1428929388 h 624"/>
              <a:gd name="T22" fmla="*/ 1713706250 w 794"/>
              <a:gd name="T23" fmla="*/ 1428929388 h 624"/>
              <a:gd name="T24" fmla="*/ 1713706250 w 794"/>
              <a:gd name="T25" fmla="*/ 1285279688 h 624"/>
              <a:gd name="T26" fmla="*/ 2001004063 w 794"/>
              <a:gd name="T27" fmla="*/ 1285279688 h 624"/>
              <a:gd name="T28" fmla="*/ 2001004063 w 794"/>
              <a:gd name="T29" fmla="*/ 1144150938 h 624"/>
              <a:gd name="T30" fmla="*/ 1857355950 w 794"/>
              <a:gd name="T31" fmla="*/ 1144150938 h 624"/>
              <a:gd name="T32" fmla="*/ 1857355950 w 794"/>
              <a:gd name="T33" fmla="*/ 856853125 h 624"/>
              <a:gd name="T34" fmla="*/ 1713706250 w 794"/>
              <a:gd name="T35" fmla="*/ 856853125 h 624"/>
              <a:gd name="T36" fmla="*/ 1713706250 w 794"/>
              <a:gd name="T37" fmla="*/ 715724375 h 624"/>
              <a:gd name="T38" fmla="*/ 1572577500 w 794"/>
              <a:gd name="T39" fmla="*/ 715724375 h 624"/>
              <a:gd name="T40" fmla="*/ 1572577500 w 794"/>
              <a:gd name="T41" fmla="*/ 284778450 h 624"/>
              <a:gd name="T42" fmla="*/ 1428929388 w 794"/>
              <a:gd name="T43" fmla="*/ 284778450 h 624"/>
              <a:gd name="T44" fmla="*/ 1428929388 w 794"/>
              <a:gd name="T45" fmla="*/ 0 h 624"/>
              <a:gd name="T46" fmla="*/ 284778450 w 794"/>
              <a:gd name="T47" fmla="*/ 0 h 624"/>
              <a:gd name="T48" fmla="*/ 284778450 w 794"/>
              <a:gd name="T49" fmla="*/ 284778450 h 624"/>
              <a:gd name="T50" fmla="*/ 0 w 794"/>
              <a:gd name="T51" fmla="*/ 284778450 h 624"/>
              <a:gd name="T52" fmla="*/ 0 w 794"/>
              <a:gd name="T53" fmla="*/ 428426563 h 62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794" h="624">
                <a:moveTo>
                  <a:pt x="0" y="170"/>
                </a:moveTo>
                <a:lnTo>
                  <a:pt x="57" y="170"/>
                </a:lnTo>
                <a:lnTo>
                  <a:pt x="57" y="284"/>
                </a:lnTo>
                <a:lnTo>
                  <a:pt x="283" y="284"/>
                </a:lnTo>
                <a:lnTo>
                  <a:pt x="283" y="340"/>
                </a:lnTo>
                <a:lnTo>
                  <a:pt x="397" y="340"/>
                </a:lnTo>
                <a:lnTo>
                  <a:pt x="397" y="567"/>
                </a:lnTo>
                <a:lnTo>
                  <a:pt x="567" y="567"/>
                </a:lnTo>
                <a:lnTo>
                  <a:pt x="567" y="624"/>
                </a:lnTo>
                <a:lnTo>
                  <a:pt x="624" y="624"/>
                </a:lnTo>
                <a:lnTo>
                  <a:pt x="624" y="567"/>
                </a:lnTo>
                <a:lnTo>
                  <a:pt x="680" y="567"/>
                </a:lnTo>
                <a:lnTo>
                  <a:pt x="680" y="510"/>
                </a:lnTo>
                <a:lnTo>
                  <a:pt x="794" y="510"/>
                </a:lnTo>
                <a:lnTo>
                  <a:pt x="794" y="454"/>
                </a:lnTo>
                <a:lnTo>
                  <a:pt x="737" y="454"/>
                </a:lnTo>
                <a:lnTo>
                  <a:pt x="737" y="340"/>
                </a:lnTo>
                <a:lnTo>
                  <a:pt x="680" y="340"/>
                </a:lnTo>
                <a:lnTo>
                  <a:pt x="680" y="284"/>
                </a:lnTo>
                <a:lnTo>
                  <a:pt x="624" y="284"/>
                </a:lnTo>
                <a:lnTo>
                  <a:pt x="624" y="113"/>
                </a:lnTo>
                <a:lnTo>
                  <a:pt x="567" y="113"/>
                </a:lnTo>
                <a:lnTo>
                  <a:pt x="567" y="0"/>
                </a:lnTo>
                <a:lnTo>
                  <a:pt x="113" y="0"/>
                </a:lnTo>
                <a:lnTo>
                  <a:pt x="113" y="113"/>
                </a:lnTo>
                <a:lnTo>
                  <a:pt x="0" y="113"/>
                </a:lnTo>
                <a:lnTo>
                  <a:pt x="0" y="17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402" name="Freeform 965">
            <a:extLst>
              <a:ext uri="{FF2B5EF4-FFF2-40B4-BE49-F238E27FC236}">
                <a16:creationId xmlns:a16="http://schemas.microsoft.com/office/drawing/2014/main" id="{3EE88F18-861B-4500-97FF-7A2A10180DA0}"/>
              </a:ext>
            </a:extLst>
          </p:cNvPr>
          <p:cNvSpPr>
            <a:spLocks/>
          </p:cNvSpPr>
          <p:nvPr/>
        </p:nvSpPr>
        <p:spPr bwMode="auto">
          <a:xfrm>
            <a:off x="9461500" y="4079875"/>
            <a:ext cx="900113" cy="541338"/>
          </a:xfrm>
          <a:custGeom>
            <a:avLst/>
            <a:gdLst>
              <a:gd name="T0" fmla="*/ 856853601 w 567"/>
              <a:gd name="T1" fmla="*/ 0 h 341"/>
              <a:gd name="T2" fmla="*/ 713205409 w 567"/>
              <a:gd name="T3" fmla="*/ 0 h 341"/>
              <a:gd name="T4" fmla="*/ 713205409 w 567"/>
              <a:gd name="T5" fmla="*/ 143649833 h 341"/>
              <a:gd name="T6" fmla="*/ 572076580 w 567"/>
              <a:gd name="T7" fmla="*/ 143649833 h 341"/>
              <a:gd name="T8" fmla="*/ 572076580 w 567"/>
              <a:gd name="T9" fmla="*/ 287298078 h 341"/>
              <a:gd name="T10" fmla="*/ 428426800 w 567"/>
              <a:gd name="T11" fmla="*/ 287298078 h 341"/>
              <a:gd name="T12" fmla="*/ 428426800 w 567"/>
              <a:gd name="T13" fmla="*/ 143649833 h 341"/>
              <a:gd name="T14" fmla="*/ 143649780 w 567"/>
              <a:gd name="T15" fmla="*/ 143649833 h 341"/>
              <a:gd name="T16" fmla="*/ 143649780 w 567"/>
              <a:gd name="T17" fmla="*/ 428426958 h 341"/>
              <a:gd name="T18" fmla="*/ 0 w 567"/>
              <a:gd name="T19" fmla="*/ 428426958 h 341"/>
              <a:gd name="T20" fmla="*/ 0 w 567"/>
              <a:gd name="T21" fmla="*/ 715725036 h 341"/>
              <a:gd name="T22" fmla="*/ 143649780 w 567"/>
              <a:gd name="T23" fmla="*/ 715725036 h 341"/>
              <a:gd name="T24" fmla="*/ 143649780 w 567"/>
              <a:gd name="T25" fmla="*/ 859374869 h 341"/>
              <a:gd name="T26" fmla="*/ 856853601 w 567"/>
              <a:gd name="T27" fmla="*/ 859374869 h 341"/>
              <a:gd name="T28" fmla="*/ 856853601 w 567"/>
              <a:gd name="T29" fmla="*/ 715725036 h 341"/>
              <a:gd name="T30" fmla="*/ 1000503381 w 567"/>
              <a:gd name="T31" fmla="*/ 715725036 h 341"/>
              <a:gd name="T32" fmla="*/ 1000503381 w 567"/>
              <a:gd name="T33" fmla="*/ 572076791 h 341"/>
              <a:gd name="T34" fmla="*/ 1285280401 w 567"/>
              <a:gd name="T35" fmla="*/ 572076791 h 341"/>
              <a:gd name="T36" fmla="*/ 1285280401 w 567"/>
              <a:gd name="T37" fmla="*/ 428426958 h 341"/>
              <a:gd name="T38" fmla="*/ 1428930181 w 567"/>
              <a:gd name="T39" fmla="*/ 428426958 h 341"/>
              <a:gd name="T40" fmla="*/ 1428930181 w 567"/>
              <a:gd name="T41" fmla="*/ 143649833 h 341"/>
              <a:gd name="T42" fmla="*/ 1141632209 w 567"/>
              <a:gd name="T43" fmla="*/ 143649833 h 341"/>
              <a:gd name="T44" fmla="*/ 856853601 w 567"/>
              <a:gd name="T45" fmla="*/ 143649833 h 341"/>
              <a:gd name="T46" fmla="*/ 856853601 w 567"/>
              <a:gd name="T47" fmla="*/ 0 h 34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567" h="341">
                <a:moveTo>
                  <a:pt x="340" y="0"/>
                </a:moveTo>
                <a:lnTo>
                  <a:pt x="283" y="0"/>
                </a:lnTo>
                <a:lnTo>
                  <a:pt x="283" y="57"/>
                </a:lnTo>
                <a:lnTo>
                  <a:pt x="227" y="57"/>
                </a:lnTo>
                <a:lnTo>
                  <a:pt x="227" y="114"/>
                </a:lnTo>
                <a:lnTo>
                  <a:pt x="170" y="114"/>
                </a:lnTo>
                <a:lnTo>
                  <a:pt x="170" y="57"/>
                </a:lnTo>
                <a:lnTo>
                  <a:pt x="57" y="57"/>
                </a:lnTo>
                <a:lnTo>
                  <a:pt x="57" y="170"/>
                </a:lnTo>
                <a:lnTo>
                  <a:pt x="0" y="170"/>
                </a:lnTo>
                <a:lnTo>
                  <a:pt x="0" y="284"/>
                </a:lnTo>
                <a:lnTo>
                  <a:pt x="57" y="284"/>
                </a:lnTo>
                <a:lnTo>
                  <a:pt x="57" y="341"/>
                </a:lnTo>
                <a:lnTo>
                  <a:pt x="340" y="341"/>
                </a:lnTo>
                <a:lnTo>
                  <a:pt x="340" y="284"/>
                </a:lnTo>
                <a:lnTo>
                  <a:pt x="397" y="284"/>
                </a:lnTo>
                <a:lnTo>
                  <a:pt x="397" y="227"/>
                </a:lnTo>
                <a:lnTo>
                  <a:pt x="510" y="227"/>
                </a:lnTo>
                <a:lnTo>
                  <a:pt x="510" y="170"/>
                </a:lnTo>
                <a:lnTo>
                  <a:pt x="567" y="170"/>
                </a:lnTo>
                <a:lnTo>
                  <a:pt x="567" y="57"/>
                </a:lnTo>
                <a:lnTo>
                  <a:pt x="453" y="57"/>
                </a:lnTo>
                <a:lnTo>
                  <a:pt x="340" y="57"/>
                </a:lnTo>
                <a:lnTo>
                  <a:pt x="34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403" name="Freeform 966">
            <a:extLst>
              <a:ext uri="{FF2B5EF4-FFF2-40B4-BE49-F238E27FC236}">
                <a16:creationId xmlns:a16="http://schemas.microsoft.com/office/drawing/2014/main" id="{DA6BF140-10DD-408C-8BE7-4C406F284BDC}"/>
              </a:ext>
            </a:extLst>
          </p:cNvPr>
          <p:cNvSpPr>
            <a:spLocks/>
          </p:cNvSpPr>
          <p:nvPr/>
        </p:nvSpPr>
        <p:spPr bwMode="auto">
          <a:xfrm>
            <a:off x="10001250" y="4260850"/>
            <a:ext cx="630238" cy="539750"/>
          </a:xfrm>
          <a:custGeom>
            <a:avLst/>
            <a:gdLst>
              <a:gd name="T0" fmla="*/ 572076716 w 397"/>
              <a:gd name="T1" fmla="*/ 0 h 340"/>
              <a:gd name="T2" fmla="*/ 856853805 w 397"/>
              <a:gd name="T3" fmla="*/ 0 h 340"/>
              <a:gd name="T4" fmla="*/ 856853805 w 397"/>
              <a:gd name="T5" fmla="*/ 141128750 h 340"/>
              <a:gd name="T6" fmla="*/ 1000503619 w 397"/>
              <a:gd name="T7" fmla="*/ 141128750 h 340"/>
              <a:gd name="T8" fmla="*/ 1000503619 w 397"/>
              <a:gd name="T9" fmla="*/ 284778450 h 340"/>
              <a:gd name="T10" fmla="*/ 856853805 w 397"/>
              <a:gd name="T11" fmla="*/ 284778450 h 340"/>
              <a:gd name="T12" fmla="*/ 856853805 w 397"/>
              <a:gd name="T13" fmla="*/ 428426563 h 340"/>
              <a:gd name="T14" fmla="*/ 1000503619 w 397"/>
              <a:gd name="T15" fmla="*/ 428426563 h 340"/>
              <a:gd name="T16" fmla="*/ 1000503619 w 397"/>
              <a:gd name="T17" fmla="*/ 856853125 h 340"/>
              <a:gd name="T18" fmla="*/ 572076716 w 397"/>
              <a:gd name="T19" fmla="*/ 856853125 h 340"/>
              <a:gd name="T20" fmla="*/ 572076716 w 397"/>
              <a:gd name="T21" fmla="*/ 713205013 h 340"/>
              <a:gd name="T22" fmla="*/ 284778676 w 397"/>
              <a:gd name="T23" fmla="*/ 713205013 h 340"/>
              <a:gd name="T24" fmla="*/ 284778676 w 397"/>
              <a:gd name="T25" fmla="*/ 572076263 h 340"/>
              <a:gd name="T26" fmla="*/ 0 w 397"/>
              <a:gd name="T27" fmla="*/ 572076263 h 340"/>
              <a:gd name="T28" fmla="*/ 0 w 397"/>
              <a:gd name="T29" fmla="*/ 428426563 h 340"/>
              <a:gd name="T30" fmla="*/ 143649814 w 397"/>
              <a:gd name="T31" fmla="*/ 428426563 h 340"/>
              <a:gd name="T32" fmla="*/ 143649814 w 397"/>
              <a:gd name="T33" fmla="*/ 284778450 h 340"/>
              <a:gd name="T34" fmla="*/ 428426902 w 397"/>
              <a:gd name="T35" fmla="*/ 284778450 h 340"/>
              <a:gd name="T36" fmla="*/ 428426902 w 397"/>
              <a:gd name="T37" fmla="*/ 141128750 h 340"/>
              <a:gd name="T38" fmla="*/ 572076716 w 397"/>
              <a:gd name="T39" fmla="*/ 141128750 h 340"/>
              <a:gd name="T40" fmla="*/ 572076716 w 397"/>
              <a:gd name="T41" fmla="*/ 0 h 34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97" h="340">
                <a:moveTo>
                  <a:pt x="227" y="0"/>
                </a:moveTo>
                <a:lnTo>
                  <a:pt x="340" y="0"/>
                </a:lnTo>
                <a:lnTo>
                  <a:pt x="340" y="56"/>
                </a:lnTo>
                <a:lnTo>
                  <a:pt x="397" y="56"/>
                </a:lnTo>
                <a:lnTo>
                  <a:pt x="397" y="113"/>
                </a:lnTo>
                <a:lnTo>
                  <a:pt x="340" y="113"/>
                </a:lnTo>
                <a:lnTo>
                  <a:pt x="340" y="170"/>
                </a:lnTo>
                <a:lnTo>
                  <a:pt x="397" y="170"/>
                </a:lnTo>
                <a:lnTo>
                  <a:pt x="397" y="340"/>
                </a:lnTo>
                <a:lnTo>
                  <a:pt x="227" y="340"/>
                </a:lnTo>
                <a:lnTo>
                  <a:pt x="227" y="283"/>
                </a:lnTo>
                <a:lnTo>
                  <a:pt x="113" y="283"/>
                </a:lnTo>
                <a:lnTo>
                  <a:pt x="113" y="227"/>
                </a:lnTo>
                <a:lnTo>
                  <a:pt x="0" y="227"/>
                </a:lnTo>
                <a:lnTo>
                  <a:pt x="0" y="170"/>
                </a:lnTo>
                <a:lnTo>
                  <a:pt x="57" y="170"/>
                </a:lnTo>
                <a:lnTo>
                  <a:pt x="57" y="113"/>
                </a:lnTo>
                <a:lnTo>
                  <a:pt x="170" y="113"/>
                </a:lnTo>
                <a:lnTo>
                  <a:pt x="170" y="56"/>
                </a:lnTo>
                <a:lnTo>
                  <a:pt x="227" y="56"/>
                </a:lnTo>
                <a:lnTo>
                  <a:pt x="227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404" name="Freeform 967">
            <a:extLst>
              <a:ext uri="{FF2B5EF4-FFF2-40B4-BE49-F238E27FC236}">
                <a16:creationId xmlns:a16="http://schemas.microsoft.com/office/drawing/2014/main" id="{255308B0-353F-4904-B110-70BC76249236}"/>
              </a:ext>
            </a:extLst>
          </p:cNvPr>
          <p:cNvSpPr>
            <a:spLocks/>
          </p:cNvSpPr>
          <p:nvPr/>
        </p:nvSpPr>
        <p:spPr bwMode="auto">
          <a:xfrm>
            <a:off x="9731375" y="3270250"/>
            <a:ext cx="900113" cy="1079500"/>
          </a:xfrm>
          <a:custGeom>
            <a:avLst/>
            <a:gdLst>
              <a:gd name="T0" fmla="*/ 0 w 567"/>
              <a:gd name="T1" fmla="*/ 0 h 680"/>
              <a:gd name="T2" fmla="*/ 0 w 567"/>
              <a:gd name="T3" fmla="*/ 284778450 h 680"/>
              <a:gd name="T4" fmla="*/ 143649780 w 567"/>
              <a:gd name="T5" fmla="*/ 284778450 h 680"/>
              <a:gd name="T6" fmla="*/ 143649780 w 567"/>
              <a:gd name="T7" fmla="*/ 715724375 h 680"/>
              <a:gd name="T8" fmla="*/ 284778608 w 567"/>
              <a:gd name="T9" fmla="*/ 715724375 h 680"/>
              <a:gd name="T10" fmla="*/ 284778608 w 567"/>
              <a:gd name="T11" fmla="*/ 856853125 h 680"/>
              <a:gd name="T12" fmla="*/ 428426800 w 567"/>
              <a:gd name="T13" fmla="*/ 856853125 h 680"/>
              <a:gd name="T14" fmla="*/ 428426800 w 567"/>
              <a:gd name="T15" fmla="*/ 1144150938 h 680"/>
              <a:gd name="T16" fmla="*/ 572076580 w 567"/>
              <a:gd name="T17" fmla="*/ 1144150938 h 680"/>
              <a:gd name="T18" fmla="*/ 572076580 w 567"/>
              <a:gd name="T19" fmla="*/ 1285279688 h 680"/>
              <a:gd name="T20" fmla="*/ 428426800 w 567"/>
              <a:gd name="T21" fmla="*/ 1285279688 h 680"/>
              <a:gd name="T22" fmla="*/ 428426800 w 567"/>
              <a:gd name="T23" fmla="*/ 1428929388 h 680"/>
              <a:gd name="T24" fmla="*/ 1000503381 w 567"/>
              <a:gd name="T25" fmla="*/ 1428929388 h 680"/>
              <a:gd name="T26" fmla="*/ 1000503381 w 567"/>
              <a:gd name="T27" fmla="*/ 1572577500 h 680"/>
              <a:gd name="T28" fmla="*/ 1285280401 w 567"/>
              <a:gd name="T29" fmla="*/ 1572577500 h 680"/>
              <a:gd name="T30" fmla="*/ 1285280401 w 567"/>
              <a:gd name="T31" fmla="*/ 1713706250 h 680"/>
              <a:gd name="T32" fmla="*/ 1428930181 w 567"/>
              <a:gd name="T33" fmla="*/ 1713706250 h 680"/>
              <a:gd name="T34" fmla="*/ 1428930181 w 567"/>
              <a:gd name="T35" fmla="*/ 1428929388 h 680"/>
              <a:gd name="T36" fmla="*/ 1285280401 w 567"/>
              <a:gd name="T37" fmla="*/ 1428929388 h 680"/>
              <a:gd name="T38" fmla="*/ 1285280401 w 567"/>
              <a:gd name="T39" fmla="*/ 1285279688 h 680"/>
              <a:gd name="T40" fmla="*/ 1144151573 w 567"/>
              <a:gd name="T41" fmla="*/ 1285279688 h 680"/>
              <a:gd name="T42" fmla="*/ 1144151573 w 567"/>
              <a:gd name="T43" fmla="*/ 1000502825 h 680"/>
              <a:gd name="T44" fmla="*/ 1285280401 w 567"/>
              <a:gd name="T45" fmla="*/ 1000502825 h 680"/>
              <a:gd name="T46" fmla="*/ 1285280401 w 567"/>
              <a:gd name="T47" fmla="*/ 715724375 h 680"/>
              <a:gd name="T48" fmla="*/ 1000503381 w 567"/>
              <a:gd name="T49" fmla="*/ 715724375 h 680"/>
              <a:gd name="T50" fmla="*/ 1000503381 w 567"/>
              <a:gd name="T51" fmla="*/ 856853125 h 680"/>
              <a:gd name="T52" fmla="*/ 856853601 w 567"/>
              <a:gd name="T53" fmla="*/ 856853125 h 680"/>
              <a:gd name="T54" fmla="*/ 856853601 w 567"/>
              <a:gd name="T55" fmla="*/ 284778450 h 680"/>
              <a:gd name="T56" fmla="*/ 572076580 w 567"/>
              <a:gd name="T57" fmla="*/ 284778450 h 680"/>
              <a:gd name="T58" fmla="*/ 428426800 w 567"/>
              <a:gd name="T59" fmla="*/ 284778450 h 680"/>
              <a:gd name="T60" fmla="*/ 428426800 w 567"/>
              <a:gd name="T61" fmla="*/ 143649700 h 680"/>
              <a:gd name="T62" fmla="*/ 143649780 w 567"/>
              <a:gd name="T63" fmla="*/ 143649700 h 680"/>
              <a:gd name="T64" fmla="*/ 143649780 w 567"/>
              <a:gd name="T65" fmla="*/ 0 h 680"/>
              <a:gd name="T66" fmla="*/ 0 w 567"/>
              <a:gd name="T67" fmla="*/ 0 h 68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67" h="680">
                <a:moveTo>
                  <a:pt x="0" y="0"/>
                </a:moveTo>
                <a:lnTo>
                  <a:pt x="0" y="113"/>
                </a:lnTo>
                <a:lnTo>
                  <a:pt x="57" y="113"/>
                </a:lnTo>
                <a:lnTo>
                  <a:pt x="57" y="284"/>
                </a:lnTo>
                <a:lnTo>
                  <a:pt x="113" y="284"/>
                </a:lnTo>
                <a:lnTo>
                  <a:pt x="113" y="340"/>
                </a:lnTo>
                <a:lnTo>
                  <a:pt x="170" y="340"/>
                </a:lnTo>
                <a:lnTo>
                  <a:pt x="170" y="454"/>
                </a:lnTo>
                <a:lnTo>
                  <a:pt x="227" y="454"/>
                </a:lnTo>
                <a:lnTo>
                  <a:pt x="227" y="510"/>
                </a:lnTo>
                <a:lnTo>
                  <a:pt x="170" y="510"/>
                </a:lnTo>
                <a:lnTo>
                  <a:pt x="170" y="567"/>
                </a:lnTo>
                <a:lnTo>
                  <a:pt x="397" y="567"/>
                </a:lnTo>
                <a:lnTo>
                  <a:pt x="397" y="624"/>
                </a:lnTo>
                <a:lnTo>
                  <a:pt x="510" y="624"/>
                </a:lnTo>
                <a:lnTo>
                  <a:pt x="510" y="680"/>
                </a:lnTo>
                <a:lnTo>
                  <a:pt x="567" y="680"/>
                </a:lnTo>
                <a:lnTo>
                  <a:pt x="567" y="567"/>
                </a:lnTo>
                <a:lnTo>
                  <a:pt x="510" y="567"/>
                </a:lnTo>
                <a:lnTo>
                  <a:pt x="510" y="510"/>
                </a:lnTo>
                <a:lnTo>
                  <a:pt x="454" y="510"/>
                </a:lnTo>
                <a:lnTo>
                  <a:pt x="454" y="397"/>
                </a:lnTo>
                <a:lnTo>
                  <a:pt x="510" y="397"/>
                </a:lnTo>
                <a:lnTo>
                  <a:pt x="510" y="284"/>
                </a:lnTo>
                <a:lnTo>
                  <a:pt x="397" y="284"/>
                </a:lnTo>
                <a:lnTo>
                  <a:pt x="397" y="340"/>
                </a:lnTo>
                <a:lnTo>
                  <a:pt x="340" y="340"/>
                </a:lnTo>
                <a:lnTo>
                  <a:pt x="340" y="113"/>
                </a:lnTo>
                <a:lnTo>
                  <a:pt x="227" y="113"/>
                </a:lnTo>
                <a:lnTo>
                  <a:pt x="170" y="113"/>
                </a:lnTo>
                <a:lnTo>
                  <a:pt x="170" y="57"/>
                </a:lnTo>
                <a:lnTo>
                  <a:pt x="57" y="57"/>
                </a:lnTo>
                <a:lnTo>
                  <a:pt x="57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405" name="Freeform 968">
            <a:extLst>
              <a:ext uri="{FF2B5EF4-FFF2-40B4-BE49-F238E27FC236}">
                <a16:creationId xmlns:a16="http://schemas.microsoft.com/office/drawing/2014/main" id="{148C7AFB-9FF1-4D0C-B9EE-ADEA1159B4A4}"/>
              </a:ext>
            </a:extLst>
          </p:cNvPr>
          <p:cNvSpPr>
            <a:spLocks/>
          </p:cNvSpPr>
          <p:nvPr/>
        </p:nvSpPr>
        <p:spPr bwMode="auto">
          <a:xfrm>
            <a:off x="10452100" y="3990975"/>
            <a:ext cx="719138" cy="449263"/>
          </a:xfrm>
          <a:custGeom>
            <a:avLst/>
            <a:gdLst>
              <a:gd name="T0" fmla="*/ 0 w 453"/>
              <a:gd name="T1" fmla="*/ 0 h 283"/>
              <a:gd name="T2" fmla="*/ 713205508 w 453"/>
              <a:gd name="T3" fmla="*/ 0 h 283"/>
              <a:gd name="T4" fmla="*/ 713205508 w 453"/>
              <a:gd name="T5" fmla="*/ 284778767 h 283"/>
              <a:gd name="T6" fmla="*/ 1141632369 w 453"/>
              <a:gd name="T7" fmla="*/ 284778767 h 283"/>
              <a:gd name="T8" fmla="*/ 1141632369 w 453"/>
              <a:gd name="T9" fmla="*/ 569555946 h 283"/>
              <a:gd name="T10" fmla="*/ 713205508 w 453"/>
              <a:gd name="T11" fmla="*/ 569555946 h 283"/>
              <a:gd name="T12" fmla="*/ 713205508 w 453"/>
              <a:gd name="T13" fmla="*/ 713205806 h 283"/>
              <a:gd name="T14" fmla="*/ 284778648 w 453"/>
              <a:gd name="T15" fmla="*/ 713205806 h 283"/>
              <a:gd name="T16" fmla="*/ 284778648 w 453"/>
              <a:gd name="T17" fmla="*/ 284778767 h 283"/>
              <a:gd name="T18" fmla="*/ 141128848 w 453"/>
              <a:gd name="T19" fmla="*/ 284778767 h 283"/>
              <a:gd name="T20" fmla="*/ 141128848 w 453"/>
              <a:gd name="T21" fmla="*/ 141128907 h 283"/>
              <a:gd name="T22" fmla="*/ 0 w 453"/>
              <a:gd name="T23" fmla="*/ 141128907 h 283"/>
              <a:gd name="T24" fmla="*/ 0 w 453"/>
              <a:gd name="T25" fmla="*/ 0 h 28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53" h="283">
                <a:moveTo>
                  <a:pt x="0" y="0"/>
                </a:moveTo>
                <a:lnTo>
                  <a:pt x="283" y="0"/>
                </a:lnTo>
                <a:lnTo>
                  <a:pt x="283" y="113"/>
                </a:lnTo>
                <a:lnTo>
                  <a:pt x="453" y="113"/>
                </a:lnTo>
                <a:lnTo>
                  <a:pt x="453" y="226"/>
                </a:lnTo>
                <a:lnTo>
                  <a:pt x="283" y="226"/>
                </a:lnTo>
                <a:lnTo>
                  <a:pt x="283" y="283"/>
                </a:lnTo>
                <a:lnTo>
                  <a:pt x="113" y="283"/>
                </a:lnTo>
                <a:lnTo>
                  <a:pt x="113" y="113"/>
                </a:lnTo>
                <a:lnTo>
                  <a:pt x="56" y="113"/>
                </a:lnTo>
                <a:lnTo>
                  <a:pt x="56" y="56"/>
                </a:lnTo>
                <a:lnTo>
                  <a:pt x="0" y="56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406" name="Freeform 969">
            <a:extLst>
              <a:ext uri="{FF2B5EF4-FFF2-40B4-BE49-F238E27FC236}">
                <a16:creationId xmlns:a16="http://schemas.microsoft.com/office/drawing/2014/main" id="{92B0A7AC-0DE8-4082-A2ED-F4A2924A603D}"/>
              </a:ext>
            </a:extLst>
          </p:cNvPr>
          <p:cNvSpPr>
            <a:spLocks/>
          </p:cNvSpPr>
          <p:nvPr/>
        </p:nvSpPr>
        <p:spPr bwMode="auto">
          <a:xfrm>
            <a:off x="10541000" y="4349750"/>
            <a:ext cx="630238" cy="630238"/>
          </a:xfrm>
          <a:custGeom>
            <a:avLst/>
            <a:gdLst>
              <a:gd name="T0" fmla="*/ 1000503619 w 397"/>
              <a:gd name="T1" fmla="*/ 0 h 397"/>
              <a:gd name="T2" fmla="*/ 1000503619 w 397"/>
              <a:gd name="T3" fmla="*/ 287298040 h 397"/>
              <a:gd name="T4" fmla="*/ 856853805 w 397"/>
              <a:gd name="T5" fmla="*/ 287298040 h 397"/>
              <a:gd name="T6" fmla="*/ 856853805 w 397"/>
              <a:gd name="T7" fmla="*/ 572076716 h 397"/>
              <a:gd name="T8" fmla="*/ 715724943 w 397"/>
              <a:gd name="T9" fmla="*/ 572076716 h 397"/>
              <a:gd name="T10" fmla="*/ 715724943 w 397"/>
              <a:gd name="T11" fmla="*/ 715724943 h 397"/>
              <a:gd name="T12" fmla="*/ 572076716 w 397"/>
              <a:gd name="T13" fmla="*/ 715724943 h 397"/>
              <a:gd name="T14" fmla="*/ 572076716 w 397"/>
              <a:gd name="T15" fmla="*/ 1000503619 h 397"/>
              <a:gd name="T16" fmla="*/ 428426902 w 397"/>
              <a:gd name="T17" fmla="*/ 1000503619 h 397"/>
              <a:gd name="T18" fmla="*/ 428426902 w 397"/>
              <a:gd name="T19" fmla="*/ 715724943 h 397"/>
              <a:gd name="T20" fmla="*/ 143649814 w 397"/>
              <a:gd name="T21" fmla="*/ 715724943 h 397"/>
              <a:gd name="T22" fmla="*/ 143649814 w 397"/>
              <a:gd name="T23" fmla="*/ 287298040 h 397"/>
              <a:gd name="T24" fmla="*/ 0 w 397"/>
              <a:gd name="T25" fmla="*/ 287298040 h 397"/>
              <a:gd name="T26" fmla="*/ 0 w 397"/>
              <a:gd name="T27" fmla="*/ 143649814 h 397"/>
              <a:gd name="T28" fmla="*/ 572076716 w 397"/>
              <a:gd name="T29" fmla="*/ 143649814 h 397"/>
              <a:gd name="T30" fmla="*/ 572076716 w 397"/>
              <a:gd name="T31" fmla="*/ 0 h 397"/>
              <a:gd name="T32" fmla="*/ 1000503619 w 397"/>
              <a:gd name="T33" fmla="*/ 0 h 39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97" h="397">
                <a:moveTo>
                  <a:pt x="397" y="0"/>
                </a:moveTo>
                <a:lnTo>
                  <a:pt x="397" y="114"/>
                </a:lnTo>
                <a:lnTo>
                  <a:pt x="340" y="114"/>
                </a:lnTo>
                <a:lnTo>
                  <a:pt x="340" y="227"/>
                </a:lnTo>
                <a:lnTo>
                  <a:pt x="284" y="227"/>
                </a:lnTo>
                <a:lnTo>
                  <a:pt x="284" y="284"/>
                </a:lnTo>
                <a:lnTo>
                  <a:pt x="227" y="284"/>
                </a:lnTo>
                <a:lnTo>
                  <a:pt x="227" y="397"/>
                </a:lnTo>
                <a:lnTo>
                  <a:pt x="170" y="397"/>
                </a:lnTo>
                <a:lnTo>
                  <a:pt x="170" y="284"/>
                </a:lnTo>
                <a:lnTo>
                  <a:pt x="57" y="284"/>
                </a:lnTo>
                <a:lnTo>
                  <a:pt x="57" y="114"/>
                </a:lnTo>
                <a:lnTo>
                  <a:pt x="0" y="114"/>
                </a:lnTo>
                <a:lnTo>
                  <a:pt x="0" y="57"/>
                </a:lnTo>
                <a:lnTo>
                  <a:pt x="227" y="57"/>
                </a:lnTo>
                <a:lnTo>
                  <a:pt x="227" y="0"/>
                </a:lnTo>
                <a:lnTo>
                  <a:pt x="397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407" name="Freeform 970">
            <a:extLst>
              <a:ext uri="{FF2B5EF4-FFF2-40B4-BE49-F238E27FC236}">
                <a16:creationId xmlns:a16="http://schemas.microsoft.com/office/drawing/2014/main" id="{1F3B5E17-01C3-4FB1-9F9B-2E43F4B36865}"/>
              </a:ext>
            </a:extLst>
          </p:cNvPr>
          <p:cNvSpPr>
            <a:spLocks/>
          </p:cNvSpPr>
          <p:nvPr/>
        </p:nvSpPr>
        <p:spPr bwMode="auto">
          <a:xfrm>
            <a:off x="10901363" y="4170363"/>
            <a:ext cx="630237" cy="809625"/>
          </a:xfrm>
          <a:custGeom>
            <a:avLst/>
            <a:gdLst>
              <a:gd name="T0" fmla="*/ 428426223 w 397"/>
              <a:gd name="T1" fmla="*/ 0 h 510"/>
              <a:gd name="T2" fmla="*/ 715723807 w 397"/>
              <a:gd name="T3" fmla="*/ 0 h 510"/>
              <a:gd name="T4" fmla="*/ 715723807 w 397"/>
              <a:gd name="T5" fmla="*/ 143649700 h 510"/>
              <a:gd name="T6" fmla="*/ 856852445 w 397"/>
              <a:gd name="T7" fmla="*/ 143649700 h 510"/>
              <a:gd name="T8" fmla="*/ 856852445 w 397"/>
              <a:gd name="T9" fmla="*/ 284778450 h 510"/>
              <a:gd name="T10" fmla="*/ 1000500444 w 397"/>
              <a:gd name="T11" fmla="*/ 284778450 h 510"/>
              <a:gd name="T12" fmla="*/ 1000500444 w 397"/>
              <a:gd name="T13" fmla="*/ 572076263 h 510"/>
              <a:gd name="T14" fmla="*/ 856852445 w 397"/>
              <a:gd name="T15" fmla="*/ 572076263 h 510"/>
              <a:gd name="T16" fmla="*/ 856852445 w 397"/>
              <a:gd name="T17" fmla="*/ 715724375 h 510"/>
              <a:gd name="T18" fmla="*/ 1000500444 w 397"/>
              <a:gd name="T19" fmla="*/ 715724375 h 510"/>
              <a:gd name="T20" fmla="*/ 1000500444 w 397"/>
              <a:gd name="T21" fmla="*/ 856853125 h 510"/>
              <a:gd name="T22" fmla="*/ 856852445 w 397"/>
              <a:gd name="T23" fmla="*/ 856853125 h 510"/>
              <a:gd name="T24" fmla="*/ 856852445 w 397"/>
              <a:gd name="T25" fmla="*/ 1000502825 h 510"/>
              <a:gd name="T26" fmla="*/ 715723807 w 397"/>
              <a:gd name="T27" fmla="*/ 1000502825 h 510"/>
              <a:gd name="T28" fmla="*/ 715723807 w 397"/>
              <a:gd name="T29" fmla="*/ 856853125 h 510"/>
              <a:gd name="T30" fmla="*/ 572074221 w 397"/>
              <a:gd name="T31" fmla="*/ 856853125 h 510"/>
              <a:gd name="T32" fmla="*/ 572074221 w 397"/>
              <a:gd name="T33" fmla="*/ 1144150938 h 510"/>
              <a:gd name="T34" fmla="*/ 428426223 w 397"/>
              <a:gd name="T35" fmla="*/ 1144150938 h 510"/>
              <a:gd name="T36" fmla="*/ 428426223 w 397"/>
              <a:gd name="T37" fmla="*/ 1285279688 h 510"/>
              <a:gd name="T38" fmla="*/ 0 w 397"/>
              <a:gd name="T39" fmla="*/ 1285279688 h 510"/>
              <a:gd name="T40" fmla="*/ 0 w 397"/>
              <a:gd name="T41" fmla="*/ 1000502825 h 510"/>
              <a:gd name="T42" fmla="*/ 143647999 w 397"/>
              <a:gd name="T43" fmla="*/ 1000502825 h 510"/>
              <a:gd name="T44" fmla="*/ 143647999 w 397"/>
              <a:gd name="T45" fmla="*/ 856853125 h 510"/>
              <a:gd name="T46" fmla="*/ 284776637 w 397"/>
              <a:gd name="T47" fmla="*/ 856853125 h 510"/>
              <a:gd name="T48" fmla="*/ 284776637 w 397"/>
              <a:gd name="T49" fmla="*/ 572076263 h 510"/>
              <a:gd name="T50" fmla="*/ 428426223 w 397"/>
              <a:gd name="T51" fmla="*/ 572076263 h 510"/>
              <a:gd name="T52" fmla="*/ 428426223 w 397"/>
              <a:gd name="T53" fmla="*/ 0 h 51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97" h="510">
                <a:moveTo>
                  <a:pt x="170" y="0"/>
                </a:moveTo>
                <a:lnTo>
                  <a:pt x="284" y="0"/>
                </a:lnTo>
                <a:lnTo>
                  <a:pt x="284" y="57"/>
                </a:lnTo>
                <a:lnTo>
                  <a:pt x="340" y="57"/>
                </a:lnTo>
                <a:lnTo>
                  <a:pt x="340" y="113"/>
                </a:lnTo>
                <a:lnTo>
                  <a:pt x="397" y="113"/>
                </a:lnTo>
                <a:lnTo>
                  <a:pt x="397" y="227"/>
                </a:lnTo>
                <a:lnTo>
                  <a:pt x="340" y="227"/>
                </a:lnTo>
                <a:lnTo>
                  <a:pt x="340" y="284"/>
                </a:lnTo>
                <a:lnTo>
                  <a:pt x="397" y="284"/>
                </a:lnTo>
                <a:lnTo>
                  <a:pt x="397" y="340"/>
                </a:lnTo>
                <a:lnTo>
                  <a:pt x="340" y="340"/>
                </a:lnTo>
                <a:lnTo>
                  <a:pt x="340" y="397"/>
                </a:lnTo>
                <a:lnTo>
                  <a:pt x="284" y="397"/>
                </a:lnTo>
                <a:lnTo>
                  <a:pt x="284" y="340"/>
                </a:lnTo>
                <a:lnTo>
                  <a:pt x="227" y="340"/>
                </a:lnTo>
                <a:lnTo>
                  <a:pt x="227" y="454"/>
                </a:lnTo>
                <a:lnTo>
                  <a:pt x="170" y="454"/>
                </a:lnTo>
                <a:lnTo>
                  <a:pt x="170" y="510"/>
                </a:lnTo>
                <a:lnTo>
                  <a:pt x="0" y="510"/>
                </a:lnTo>
                <a:lnTo>
                  <a:pt x="0" y="397"/>
                </a:lnTo>
                <a:lnTo>
                  <a:pt x="57" y="397"/>
                </a:lnTo>
                <a:lnTo>
                  <a:pt x="57" y="340"/>
                </a:lnTo>
                <a:lnTo>
                  <a:pt x="113" y="340"/>
                </a:lnTo>
                <a:lnTo>
                  <a:pt x="113" y="227"/>
                </a:lnTo>
                <a:lnTo>
                  <a:pt x="170" y="227"/>
                </a:lnTo>
                <a:lnTo>
                  <a:pt x="17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408" name="Freeform 973">
            <a:extLst>
              <a:ext uri="{FF2B5EF4-FFF2-40B4-BE49-F238E27FC236}">
                <a16:creationId xmlns:a16="http://schemas.microsoft.com/office/drawing/2014/main" id="{AA405E26-4A20-488E-BAB9-229514AE6703}"/>
              </a:ext>
            </a:extLst>
          </p:cNvPr>
          <p:cNvSpPr>
            <a:spLocks/>
          </p:cNvSpPr>
          <p:nvPr/>
        </p:nvSpPr>
        <p:spPr bwMode="auto">
          <a:xfrm>
            <a:off x="10271125" y="3000375"/>
            <a:ext cx="1439863" cy="1169988"/>
          </a:xfrm>
          <a:custGeom>
            <a:avLst/>
            <a:gdLst>
              <a:gd name="T0" fmla="*/ 1572578046 w 907"/>
              <a:gd name="T1" fmla="*/ 1857356744 h 737"/>
              <a:gd name="T2" fmla="*/ 1572578046 w 907"/>
              <a:gd name="T3" fmla="*/ 1572578172 h 737"/>
              <a:gd name="T4" fmla="*/ 1428929884 w 907"/>
              <a:gd name="T5" fmla="*/ 1572578172 h 737"/>
              <a:gd name="T6" fmla="*/ 1428929884 w 907"/>
              <a:gd name="T7" fmla="*/ 1428929998 h 737"/>
              <a:gd name="T8" fmla="*/ 1716227796 w 907"/>
              <a:gd name="T9" fmla="*/ 1428929998 h 737"/>
              <a:gd name="T10" fmla="*/ 1716227796 w 907"/>
              <a:gd name="T11" fmla="*/ 1285280237 h 737"/>
              <a:gd name="T12" fmla="*/ 2147483647 w 907"/>
              <a:gd name="T13" fmla="*/ 1285280237 h 737"/>
              <a:gd name="T14" fmla="*/ 2147483647 w 907"/>
              <a:gd name="T15" fmla="*/ 1000503253 h 737"/>
              <a:gd name="T16" fmla="*/ 2144654507 w 907"/>
              <a:gd name="T17" fmla="*/ 1000503253 h 737"/>
              <a:gd name="T18" fmla="*/ 2144654507 w 907"/>
              <a:gd name="T19" fmla="*/ 428426746 h 737"/>
              <a:gd name="T20" fmla="*/ 1857356595 w 907"/>
              <a:gd name="T21" fmla="*/ 428426746 h 737"/>
              <a:gd name="T22" fmla="*/ 1857356595 w 907"/>
              <a:gd name="T23" fmla="*/ 572076507 h 737"/>
              <a:gd name="T24" fmla="*/ 1572578046 w 907"/>
              <a:gd name="T25" fmla="*/ 572076507 h 737"/>
              <a:gd name="T26" fmla="*/ 1572578046 w 907"/>
              <a:gd name="T27" fmla="*/ 284778572 h 737"/>
              <a:gd name="T28" fmla="*/ 1716227796 w 907"/>
              <a:gd name="T29" fmla="*/ 284778572 h 737"/>
              <a:gd name="T30" fmla="*/ 1716227796 w 907"/>
              <a:gd name="T31" fmla="*/ 143649761 h 737"/>
              <a:gd name="T32" fmla="*/ 1285280134 w 907"/>
              <a:gd name="T33" fmla="*/ 143649761 h 737"/>
              <a:gd name="T34" fmla="*/ 1285280134 w 907"/>
              <a:gd name="T35" fmla="*/ 284778572 h 737"/>
              <a:gd name="T36" fmla="*/ 715724624 w 907"/>
              <a:gd name="T37" fmla="*/ 284778572 h 737"/>
              <a:gd name="T38" fmla="*/ 715724624 w 907"/>
              <a:gd name="T39" fmla="*/ 0 h 737"/>
              <a:gd name="T40" fmla="*/ 428426711 w 907"/>
              <a:gd name="T41" fmla="*/ 0 h 737"/>
              <a:gd name="T42" fmla="*/ 428426711 w 907"/>
              <a:gd name="T43" fmla="*/ 143649761 h 737"/>
              <a:gd name="T44" fmla="*/ 143649750 w 907"/>
              <a:gd name="T45" fmla="*/ 143649761 h 737"/>
              <a:gd name="T46" fmla="*/ 143649750 w 907"/>
              <a:gd name="T47" fmla="*/ 284778572 h 737"/>
              <a:gd name="T48" fmla="*/ 287297912 w 907"/>
              <a:gd name="T49" fmla="*/ 284778572 h 737"/>
              <a:gd name="T50" fmla="*/ 287297912 w 907"/>
              <a:gd name="T51" fmla="*/ 428426746 h 737"/>
              <a:gd name="T52" fmla="*/ 428426711 w 907"/>
              <a:gd name="T53" fmla="*/ 428426746 h 737"/>
              <a:gd name="T54" fmla="*/ 428426711 w 907"/>
              <a:gd name="T55" fmla="*/ 572076507 h 737"/>
              <a:gd name="T56" fmla="*/ 287297912 w 907"/>
              <a:gd name="T57" fmla="*/ 572076507 h 737"/>
              <a:gd name="T58" fmla="*/ 287297912 w 907"/>
              <a:gd name="T59" fmla="*/ 856853491 h 737"/>
              <a:gd name="T60" fmla="*/ 0 w 907"/>
              <a:gd name="T61" fmla="*/ 856853491 h 737"/>
              <a:gd name="T62" fmla="*/ 0 w 907"/>
              <a:gd name="T63" fmla="*/ 1285280237 h 737"/>
              <a:gd name="T64" fmla="*/ 143649750 w 907"/>
              <a:gd name="T65" fmla="*/ 1285280237 h 737"/>
              <a:gd name="T66" fmla="*/ 143649750 w 907"/>
              <a:gd name="T67" fmla="*/ 1144151426 h 737"/>
              <a:gd name="T68" fmla="*/ 428426711 w 907"/>
              <a:gd name="T69" fmla="*/ 1144151426 h 737"/>
              <a:gd name="T70" fmla="*/ 428426711 w 907"/>
              <a:gd name="T71" fmla="*/ 1428929998 h 737"/>
              <a:gd name="T72" fmla="*/ 287297912 w 907"/>
              <a:gd name="T73" fmla="*/ 1428929998 h 737"/>
              <a:gd name="T74" fmla="*/ 287297912 w 907"/>
              <a:gd name="T75" fmla="*/ 1572578172 h 737"/>
              <a:gd name="T76" fmla="*/ 1000503172 w 907"/>
              <a:gd name="T77" fmla="*/ 1572578172 h 737"/>
              <a:gd name="T78" fmla="*/ 1000503172 w 907"/>
              <a:gd name="T79" fmla="*/ 1857356744 h 737"/>
              <a:gd name="T80" fmla="*/ 1572578046 w 907"/>
              <a:gd name="T81" fmla="*/ 1857356744 h 73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907" h="737">
                <a:moveTo>
                  <a:pt x="624" y="737"/>
                </a:moveTo>
                <a:lnTo>
                  <a:pt x="624" y="624"/>
                </a:lnTo>
                <a:lnTo>
                  <a:pt x="567" y="624"/>
                </a:lnTo>
                <a:lnTo>
                  <a:pt x="567" y="567"/>
                </a:lnTo>
                <a:lnTo>
                  <a:pt x="681" y="567"/>
                </a:lnTo>
                <a:lnTo>
                  <a:pt x="681" y="510"/>
                </a:lnTo>
                <a:lnTo>
                  <a:pt x="907" y="510"/>
                </a:lnTo>
                <a:lnTo>
                  <a:pt x="907" y="397"/>
                </a:lnTo>
                <a:lnTo>
                  <a:pt x="851" y="397"/>
                </a:lnTo>
                <a:lnTo>
                  <a:pt x="851" y="170"/>
                </a:lnTo>
                <a:lnTo>
                  <a:pt x="737" y="170"/>
                </a:lnTo>
                <a:lnTo>
                  <a:pt x="737" y="227"/>
                </a:lnTo>
                <a:lnTo>
                  <a:pt x="624" y="227"/>
                </a:lnTo>
                <a:lnTo>
                  <a:pt x="624" y="113"/>
                </a:lnTo>
                <a:lnTo>
                  <a:pt x="681" y="113"/>
                </a:lnTo>
                <a:lnTo>
                  <a:pt x="681" y="57"/>
                </a:lnTo>
                <a:lnTo>
                  <a:pt x="510" y="57"/>
                </a:lnTo>
                <a:lnTo>
                  <a:pt x="510" y="113"/>
                </a:lnTo>
                <a:lnTo>
                  <a:pt x="284" y="113"/>
                </a:lnTo>
                <a:lnTo>
                  <a:pt x="284" y="0"/>
                </a:lnTo>
                <a:lnTo>
                  <a:pt x="170" y="0"/>
                </a:lnTo>
                <a:lnTo>
                  <a:pt x="170" y="57"/>
                </a:lnTo>
                <a:lnTo>
                  <a:pt x="57" y="57"/>
                </a:lnTo>
                <a:lnTo>
                  <a:pt x="57" y="113"/>
                </a:lnTo>
                <a:lnTo>
                  <a:pt x="114" y="113"/>
                </a:lnTo>
                <a:lnTo>
                  <a:pt x="114" y="170"/>
                </a:lnTo>
                <a:lnTo>
                  <a:pt x="170" y="170"/>
                </a:lnTo>
                <a:lnTo>
                  <a:pt x="170" y="227"/>
                </a:lnTo>
                <a:lnTo>
                  <a:pt x="114" y="227"/>
                </a:lnTo>
                <a:lnTo>
                  <a:pt x="114" y="340"/>
                </a:lnTo>
                <a:lnTo>
                  <a:pt x="0" y="340"/>
                </a:lnTo>
                <a:lnTo>
                  <a:pt x="0" y="510"/>
                </a:lnTo>
                <a:lnTo>
                  <a:pt x="57" y="510"/>
                </a:lnTo>
                <a:lnTo>
                  <a:pt x="57" y="454"/>
                </a:lnTo>
                <a:lnTo>
                  <a:pt x="170" y="454"/>
                </a:lnTo>
                <a:lnTo>
                  <a:pt x="170" y="567"/>
                </a:lnTo>
                <a:lnTo>
                  <a:pt x="114" y="567"/>
                </a:lnTo>
                <a:lnTo>
                  <a:pt x="114" y="624"/>
                </a:lnTo>
                <a:lnTo>
                  <a:pt x="397" y="624"/>
                </a:lnTo>
                <a:lnTo>
                  <a:pt x="397" y="737"/>
                </a:lnTo>
                <a:lnTo>
                  <a:pt x="624" y="73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409" name="Freeform 974">
            <a:extLst>
              <a:ext uri="{FF2B5EF4-FFF2-40B4-BE49-F238E27FC236}">
                <a16:creationId xmlns:a16="http://schemas.microsoft.com/office/drawing/2014/main" id="{9734028F-9D13-41A7-8F0E-A826512421FC}"/>
              </a:ext>
            </a:extLst>
          </p:cNvPr>
          <p:cNvSpPr>
            <a:spLocks/>
          </p:cNvSpPr>
          <p:nvPr/>
        </p:nvSpPr>
        <p:spPr bwMode="auto">
          <a:xfrm>
            <a:off x="11171238" y="3360738"/>
            <a:ext cx="1081087" cy="1260475"/>
          </a:xfrm>
          <a:custGeom>
            <a:avLst/>
            <a:gdLst>
              <a:gd name="T0" fmla="*/ 715724044 w 681"/>
              <a:gd name="T1" fmla="*/ 0 h 794"/>
              <a:gd name="T2" fmla="*/ 715724044 w 681"/>
              <a:gd name="T3" fmla="*/ 428426563 h 794"/>
              <a:gd name="T4" fmla="*/ 856852729 w 681"/>
              <a:gd name="T5" fmla="*/ 428426563 h 794"/>
              <a:gd name="T6" fmla="*/ 856852729 w 681"/>
              <a:gd name="T7" fmla="*/ 713205013 h 794"/>
              <a:gd name="T8" fmla="*/ 287297680 w 681"/>
              <a:gd name="T9" fmla="*/ 713205013 h 794"/>
              <a:gd name="T10" fmla="*/ 287297680 w 681"/>
              <a:gd name="T11" fmla="*/ 856853125 h 794"/>
              <a:gd name="T12" fmla="*/ 0 w 681"/>
              <a:gd name="T13" fmla="*/ 856853125 h 794"/>
              <a:gd name="T14" fmla="*/ 0 w 681"/>
              <a:gd name="T15" fmla="*/ 1000502825 h 794"/>
              <a:gd name="T16" fmla="*/ 143648046 w 681"/>
              <a:gd name="T17" fmla="*/ 1000502825 h 794"/>
              <a:gd name="T18" fmla="*/ 143648046 w 681"/>
              <a:gd name="T19" fmla="*/ 1285279688 h 794"/>
              <a:gd name="T20" fmla="*/ 287297680 w 681"/>
              <a:gd name="T21" fmla="*/ 1285279688 h 794"/>
              <a:gd name="T22" fmla="*/ 287297680 w 681"/>
              <a:gd name="T23" fmla="*/ 1428929388 h 794"/>
              <a:gd name="T24" fmla="*/ 428426364 w 681"/>
              <a:gd name="T25" fmla="*/ 1428929388 h 794"/>
              <a:gd name="T26" fmla="*/ 428426364 w 681"/>
              <a:gd name="T27" fmla="*/ 1570058138 h 794"/>
              <a:gd name="T28" fmla="*/ 572074410 w 681"/>
              <a:gd name="T29" fmla="*/ 1570058138 h 794"/>
              <a:gd name="T30" fmla="*/ 572074410 w 681"/>
              <a:gd name="T31" fmla="*/ 1857355950 h 794"/>
              <a:gd name="T32" fmla="*/ 715724044 w 681"/>
              <a:gd name="T33" fmla="*/ 1857355950 h 794"/>
              <a:gd name="T34" fmla="*/ 715724044 w 681"/>
              <a:gd name="T35" fmla="*/ 2001004063 h 794"/>
              <a:gd name="T36" fmla="*/ 1144150408 w 681"/>
              <a:gd name="T37" fmla="*/ 2001004063 h 794"/>
              <a:gd name="T38" fmla="*/ 1144150408 w 681"/>
              <a:gd name="T39" fmla="*/ 1570058138 h 794"/>
              <a:gd name="T40" fmla="*/ 1285279093 w 681"/>
              <a:gd name="T41" fmla="*/ 1570058138 h 794"/>
              <a:gd name="T42" fmla="*/ 1285279093 w 681"/>
              <a:gd name="T43" fmla="*/ 1285279688 h 794"/>
              <a:gd name="T44" fmla="*/ 1428927139 w 681"/>
              <a:gd name="T45" fmla="*/ 1285279688 h 794"/>
              <a:gd name="T46" fmla="*/ 1428927139 w 681"/>
              <a:gd name="T47" fmla="*/ 1000502825 h 794"/>
              <a:gd name="T48" fmla="*/ 1428927139 w 681"/>
              <a:gd name="T49" fmla="*/ 713205013 h 794"/>
              <a:gd name="T50" fmla="*/ 1428927139 w 681"/>
              <a:gd name="T51" fmla="*/ 572076263 h 794"/>
              <a:gd name="T52" fmla="*/ 1572576773 w 681"/>
              <a:gd name="T53" fmla="*/ 572076263 h 794"/>
              <a:gd name="T54" fmla="*/ 1572576773 w 681"/>
              <a:gd name="T55" fmla="*/ 428426563 h 794"/>
              <a:gd name="T56" fmla="*/ 1716224819 w 681"/>
              <a:gd name="T57" fmla="*/ 428426563 h 794"/>
              <a:gd name="T58" fmla="*/ 1716224819 w 681"/>
              <a:gd name="T59" fmla="*/ 284778450 h 794"/>
              <a:gd name="T60" fmla="*/ 1285279093 w 681"/>
              <a:gd name="T61" fmla="*/ 284778450 h 794"/>
              <a:gd name="T62" fmla="*/ 1285279093 w 681"/>
              <a:gd name="T63" fmla="*/ 141128750 h 794"/>
              <a:gd name="T64" fmla="*/ 1285279093 w 681"/>
              <a:gd name="T65" fmla="*/ 0 h 794"/>
              <a:gd name="T66" fmla="*/ 715724044 w 681"/>
              <a:gd name="T67" fmla="*/ 0 h 79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81" h="794">
                <a:moveTo>
                  <a:pt x="284" y="0"/>
                </a:moveTo>
                <a:lnTo>
                  <a:pt x="284" y="170"/>
                </a:lnTo>
                <a:lnTo>
                  <a:pt x="340" y="170"/>
                </a:lnTo>
                <a:lnTo>
                  <a:pt x="340" y="283"/>
                </a:lnTo>
                <a:lnTo>
                  <a:pt x="114" y="283"/>
                </a:lnTo>
                <a:lnTo>
                  <a:pt x="114" y="340"/>
                </a:lnTo>
                <a:lnTo>
                  <a:pt x="0" y="340"/>
                </a:lnTo>
                <a:lnTo>
                  <a:pt x="0" y="397"/>
                </a:lnTo>
                <a:lnTo>
                  <a:pt x="57" y="397"/>
                </a:lnTo>
                <a:lnTo>
                  <a:pt x="57" y="510"/>
                </a:lnTo>
                <a:lnTo>
                  <a:pt x="114" y="510"/>
                </a:lnTo>
                <a:lnTo>
                  <a:pt x="114" y="567"/>
                </a:lnTo>
                <a:lnTo>
                  <a:pt x="170" y="567"/>
                </a:lnTo>
                <a:lnTo>
                  <a:pt x="170" y="623"/>
                </a:lnTo>
                <a:lnTo>
                  <a:pt x="227" y="623"/>
                </a:lnTo>
                <a:lnTo>
                  <a:pt x="227" y="737"/>
                </a:lnTo>
                <a:lnTo>
                  <a:pt x="284" y="737"/>
                </a:lnTo>
                <a:lnTo>
                  <a:pt x="284" y="794"/>
                </a:lnTo>
                <a:lnTo>
                  <a:pt x="454" y="794"/>
                </a:lnTo>
                <a:lnTo>
                  <a:pt x="454" y="623"/>
                </a:lnTo>
                <a:lnTo>
                  <a:pt x="510" y="623"/>
                </a:lnTo>
                <a:lnTo>
                  <a:pt x="510" y="510"/>
                </a:lnTo>
                <a:lnTo>
                  <a:pt x="567" y="510"/>
                </a:lnTo>
                <a:lnTo>
                  <a:pt x="567" y="397"/>
                </a:lnTo>
                <a:lnTo>
                  <a:pt x="567" y="283"/>
                </a:lnTo>
                <a:lnTo>
                  <a:pt x="567" y="227"/>
                </a:lnTo>
                <a:lnTo>
                  <a:pt x="624" y="227"/>
                </a:lnTo>
                <a:lnTo>
                  <a:pt x="624" y="170"/>
                </a:lnTo>
                <a:lnTo>
                  <a:pt x="681" y="170"/>
                </a:lnTo>
                <a:lnTo>
                  <a:pt x="681" y="113"/>
                </a:lnTo>
                <a:lnTo>
                  <a:pt x="510" y="113"/>
                </a:lnTo>
                <a:lnTo>
                  <a:pt x="510" y="56"/>
                </a:lnTo>
                <a:lnTo>
                  <a:pt x="510" y="0"/>
                </a:lnTo>
                <a:lnTo>
                  <a:pt x="284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410" name="Freeform 975">
            <a:extLst>
              <a:ext uri="{FF2B5EF4-FFF2-40B4-BE49-F238E27FC236}">
                <a16:creationId xmlns:a16="http://schemas.microsoft.com/office/drawing/2014/main" id="{323C02B6-58D1-4516-86B4-420CF346B658}"/>
              </a:ext>
            </a:extLst>
          </p:cNvPr>
          <p:cNvSpPr>
            <a:spLocks/>
          </p:cNvSpPr>
          <p:nvPr/>
        </p:nvSpPr>
        <p:spPr bwMode="auto">
          <a:xfrm>
            <a:off x="11441113" y="3900488"/>
            <a:ext cx="1081087" cy="1890712"/>
          </a:xfrm>
          <a:custGeom>
            <a:avLst/>
            <a:gdLst>
              <a:gd name="T0" fmla="*/ 1000500775 w 681"/>
              <a:gd name="T1" fmla="*/ 0 h 1191"/>
              <a:gd name="T2" fmla="*/ 1144150408 w 681"/>
              <a:gd name="T3" fmla="*/ 0 h 1191"/>
              <a:gd name="T4" fmla="*/ 1144150408 w 681"/>
              <a:gd name="T5" fmla="*/ 143648075 h 1191"/>
              <a:gd name="T6" fmla="*/ 1144150408 w 681"/>
              <a:gd name="T7" fmla="*/ 284776787 h 1191"/>
              <a:gd name="T8" fmla="*/ 1287798454 w 681"/>
              <a:gd name="T9" fmla="*/ 284776787 h 1191"/>
              <a:gd name="T10" fmla="*/ 1287798454 w 681"/>
              <a:gd name="T11" fmla="*/ 856852898 h 1191"/>
              <a:gd name="T12" fmla="*/ 1428927139 w 681"/>
              <a:gd name="T13" fmla="*/ 856852898 h 1191"/>
              <a:gd name="T14" fmla="*/ 1428927139 w 681"/>
              <a:gd name="T15" fmla="*/ 1000500973 h 1191"/>
              <a:gd name="T16" fmla="*/ 1572576773 w 681"/>
              <a:gd name="T17" fmla="*/ 1000500973 h 1191"/>
              <a:gd name="T18" fmla="*/ 1572576773 w 681"/>
              <a:gd name="T19" fmla="*/ 1144150635 h 1191"/>
              <a:gd name="T20" fmla="*/ 1716224819 w 681"/>
              <a:gd name="T21" fmla="*/ 1144150635 h 1191"/>
              <a:gd name="T22" fmla="*/ 1716224819 w 681"/>
              <a:gd name="T23" fmla="*/ 1572577084 h 1191"/>
              <a:gd name="T24" fmla="*/ 1572576773 w 681"/>
              <a:gd name="T25" fmla="*/ 1572577084 h 1191"/>
              <a:gd name="T26" fmla="*/ 1572576773 w 681"/>
              <a:gd name="T27" fmla="*/ 1713705797 h 1191"/>
              <a:gd name="T28" fmla="*/ 1428927139 w 681"/>
              <a:gd name="T29" fmla="*/ 1713705797 h 1191"/>
              <a:gd name="T30" fmla="*/ 1428927139 w 681"/>
              <a:gd name="T31" fmla="*/ 1857353871 h 1191"/>
              <a:gd name="T32" fmla="*/ 1144150408 w 681"/>
              <a:gd name="T33" fmla="*/ 1857353871 h 1191"/>
              <a:gd name="T34" fmla="*/ 1144150408 w 681"/>
              <a:gd name="T35" fmla="*/ 2001003533 h 1191"/>
              <a:gd name="T36" fmla="*/ 1000500775 w 681"/>
              <a:gd name="T37" fmla="*/ 2001003533 h 1191"/>
              <a:gd name="T38" fmla="*/ 1000500775 w 681"/>
              <a:gd name="T39" fmla="*/ 2147483647 h 1191"/>
              <a:gd name="T40" fmla="*/ 715724044 w 681"/>
              <a:gd name="T41" fmla="*/ 2147483647 h 1191"/>
              <a:gd name="T42" fmla="*/ 715724044 w 681"/>
              <a:gd name="T43" fmla="*/ 2147483647 h 1191"/>
              <a:gd name="T44" fmla="*/ 428426364 w 681"/>
              <a:gd name="T45" fmla="*/ 2147483647 h 1191"/>
              <a:gd name="T46" fmla="*/ 428426364 w 681"/>
              <a:gd name="T47" fmla="*/ 2147483647 h 1191"/>
              <a:gd name="T48" fmla="*/ 287297680 w 681"/>
              <a:gd name="T49" fmla="*/ 2147483647 h 1191"/>
              <a:gd name="T50" fmla="*/ 287297680 w 681"/>
              <a:gd name="T51" fmla="*/ 1572577084 h 1191"/>
              <a:gd name="T52" fmla="*/ 143648046 w 681"/>
              <a:gd name="T53" fmla="*/ 1572577084 h 1191"/>
              <a:gd name="T54" fmla="*/ 143648046 w 681"/>
              <a:gd name="T55" fmla="*/ 1428927422 h 1191"/>
              <a:gd name="T56" fmla="*/ 0 w 681"/>
              <a:gd name="T57" fmla="*/ 1428927422 h 1191"/>
              <a:gd name="T58" fmla="*/ 0 w 681"/>
              <a:gd name="T59" fmla="*/ 1285279348 h 1191"/>
              <a:gd name="T60" fmla="*/ 143648046 w 681"/>
              <a:gd name="T61" fmla="*/ 1285279348 h 1191"/>
              <a:gd name="T62" fmla="*/ 143648046 w 681"/>
              <a:gd name="T63" fmla="*/ 1144150635 h 1191"/>
              <a:gd name="T64" fmla="*/ 0 w 681"/>
              <a:gd name="T65" fmla="*/ 1144150635 h 1191"/>
              <a:gd name="T66" fmla="*/ 0 w 681"/>
              <a:gd name="T67" fmla="*/ 1000500973 h 1191"/>
              <a:gd name="T68" fmla="*/ 287297680 w 681"/>
              <a:gd name="T69" fmla="*/ 1000500973 h 1191"/>
              <a:gd name="T70" fmla="*/ 287297680 w 681"/>
              <a:gd name="T71" fmla="*/ 1144150635 h 1191"/>
              <a:gd name="T72" fmla="*/ 715724044 w 681"/>
              <a:gd name="T73" fmla="*/ 1144150635 h 1191"/>
              <a:gd name="T74" fmla="*/ 715724044 w 681"/>
              <a:gd name="T75" fmla="*/ 713203236 h 1191"/>
              <a:gd name="T76" fmla="*/ 856852729 w 681"/>
              <a:gd name="T77" fmla="*/ 713203236 h 1191"/>
              <a:gd name="T78" fmla="*/ 856852729 w 681"/>
              <a:gd name="T79" fmla="*/ 428426449 h 1191"/>
              <a:gd name="T80" fmla="*/ 1000500775 w 681"/>
              <a:gd name="T81" fmla="*/ 428426449 h 1191"/>
              <a:gd name="T82" fmla="*/ 1000500775 w 681"/>
              <a:gd name="T83" fmla="*/ 0 h 119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81" h="1191">
                <a:moveTo>
                  <a:pt x="397" y="0"/>
                </a:moveTo>
                <a:lnTo>
                  <a:pt x="454" y="0"/>
                </a:lnTo>
                <a:lnTo>
                  <a:pt x="454" y="57"/>
                </a:lnTo>
                <a:lnTo>
                  <a:pt x="454" y="113"/>
                </a:lnTo>
                <a:lnTo>
                  <a:pt x="511" y="113"/>
                </a:lnTo>
                <a:lnTo>
                  <a:pt x="511" y="340"/>
                </a:lnTo>
                <a:lnTo>
                  <a:pt x="567" y="340"/>
                </a:lnTo>
                <a:lnTo>
                  <a:pt x="567" y="397"/>
                </a:lnTo>
                <a:lnTo>
                  <a:pt x="624" y="397"/>
                </a:lnTo>
                <a:lnTo>
                  <a:pt x="624" y="454"/>
                </a:lnTo>
                <a:lnTo>
                  <a:pt x="681" y="454"/>
                </a:lnTo>
                <a:lnTo>
                  <a:pt x="681" y="624"/>
                </a:lnTo>
                <a:lnTo>
                  <a:pt x="624" y="624"/>
                </a:lnTo>
                <a:lnTo>
                  <a:pt x="624" y="680"/>
                </a:lnTo>
                <a:lnTo>
                  <a:pt x="567" y="680"/>
                </a:lnTo>
                <a:lnTo>
                  <a:pt x="567" y="737"/>
                </a:lnTo>
                <a:lnTo>
                  <a:pt x="454" y="737"/>
                </a:lnTo>
                <a:lnTo>
                  <a:pt x="454" y="794"/>
                </a:lnTo>
                <a:lnTo>
                  <a:pt x="397" y="794"/>
                </a:lnTo>
                <a:lnTo>
                  <a:pt x="397" y="1134"/>
                </a:lnTo>
                <a:lnTo>
                  <a:pt x="284" y="1134"/>
                </a:lnTo>
                <a:lnTo>
                  <a:pt x="284" y="1191"/>
                </a:lnTo>
                <a:lnTo>
                  <a:pt x="170" y="1191"/>
                </a:lnTo>
                <a:lnTo>
                  <a:pt x="170" y="1134"/>
                </a:lnTo>
                <a:lnTo>
                  <a:pt x="114" y="1134"/>
                </a:lnTo>
                <a:lnTo>
                  <a:pt x="114" y="624"/>
                </a:lnTo>
                <a:lnTo>
                  <a:pt x="57" y="624"/>
                </a:lnTo>
                <a:lnTo>
                  <a:pt x="57" y="567"/>
                </a:lnTo>
                <a:lnTo>
                  <a:pt x="0" y="567"/>
                </a:lnTo>
                <a:lnTo>
                  <a:pt x="0" y="510"/>
                </a:lnTo>
                <a:lnTo>
                  <a:pt x="57" y="510"/>
                </a:lnTo>
                <a:lnTo>
                  <a:pt x="57" y="454"/>
                </a:lnTo>
                <a:lnTo>
                  <a:pt x="0" y="454"/>
                </a:lnTo>
                <a:lnTo>
                  <a:pt x="0" y="397"/>
                </a:lnTo>
                <a:lnTo>
                  <a:pt x="114" y="397"/>
                </a:lnTo>
                <a:lnTo>
                  <a:pt x="114" y="454"/>
                </a:lnTo>
                <a:lnTo>
                  <a:pt x="284" y="454"/>
                </a:lnTo>
                <a:lnTo>
                  <a:pt x="284" y="283"/>
                </a:lnTo>
                <a:lnTo>
                  <a:pt x="340" y="283"/>
                </a:lnTo>
                <a:lnTo>
                  <a:pt x="340" y="170"/>
                </a:lnTo>
                <a:lnTo>
                  <a:pt x="397" y="170"/>
                </a:lnTo>
                <a:lnTo>
                  <a:pt x="397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411" name="Freeform 976">
            <a:extLst>
              <a:ext uri="{FF2B5EF4-FFF2-40B4-BE49-F238E27FC236}">
                <a16:creationId xmlns:a16="http://schemas.microsoft.com/office/drawing/2014/main" id="{95D7D47A-88E2-49FC-A2BB-0F3BFC005CC2}"/>
              </a:ext>
            </a:extLst>
          </p:cNvPr>
          <p:cNvSpPr>
            <a:spLocks/>
          </p:cNvSpPr>
          <p:nvPr/>
        </p:nvSpPr>
        <p:spPr bwMode="auto">
          <a:xfrm>
            <a:off x="10631488" y="4710113"/>
            <a:ext cx="990600" cy="1620837"/>
          </a:xfrm>
          <a:custGeom>
            <a:avLst/>
            <a:gdLst>
              <a:gd name="T0" fmla="*/ 1572577500 w 624"/>
              <a:gd name="T1" fmla="*/ 1428927359 h 1021"/>
              <a:gd name="T2" fmla="*/ 1428929388 w 624"/>
              <a:gd name="T3" fmla="*/ 1428927359 h 1021"/>
              <a:gd name="T4" fmla="*/ 1428929388 w 624"/>
              <a:gd name="T5" fmla="*/ 2147483647 h 1021"/>
              <a:gd name="T6" fmla="*/ 1285279688 w 624"/>
              <a:gd name="T7" fmla="*/ 2147483647 h 1021"/>
              <a:gd name="T8" fmla="*/ 1285279688 w 624"/>
              <a:gd name="T9" fmla="*/ 2144651513 h 1021"/>
              <a:gd name="T10" fmla="*/ 1144150938 w 624"/>
              <a:gd name="T11" fmla="*/ 2144651513 h 1021"/>
              <a:gd name="T12" fmla="*/ 1144150938 w 624"/>
              <a:gd name="T13" fmla="*/ 1857353790 h 1021"/>
              <a:gd name="T14" fmla="*/ 1000502825 w 624"/>
              <a:gd name="T15" fmla="*/ 1857353790 h 1021"/>
              <a:gd name="T16" fmla="*/ 1000502825 w 624"/>
              <a:gd name="T17" fmla="*/ 1716225083 h 1021"/>
              <a:gd name="T18" fmla="*/ 713205013 w 624"/>
              <a:gd name="T19" fmla="*/ 1716225083 h 1021"/>
              <a:gd name="T20" fmla="*/ 713205013 w 624"/>
              <a:gd name="T21" fmla="*/ 2001003445 h 1021"/>
              <a:gd name="T22" fmla="*/ 572076263 w 624"/>
              <a:gd name="T23" fmla="*/ 2001003445 h 1021"/>
              <a:gd name="T24" fmla="*/ 572076263 w 624"/>
              <a:gd name="T25" fmla="*/ 2147483647 h 1021"/>
              <a:gd name="T26" fmla="*/ 428426563 w 624"/>
              <a:gd name="T27" fmla="*/ 2147483647 h 1021"/>
              <a:gd name="T28" fmla="*/ 428426563 w 624"/>
              <a:gd name="T29" fmla="*/ 2147483647 h 1021"/>
              <a:gd name="T30" fmla="*/ 284778450 w 624"/>
              <a:gd name="T31" fmla="*/ 2147483647 h 1021"/>
              <a:gd name="T32" fmla="*/ 284778450 w 624"/>
              <a:gd name="T33" fmla="*/ 2147483647 h 1021"/>
              <a:gd name="T34" fmla="*/ 284778450 w 624"/>
              <a:gd name="T35" fmla="*/ 2147483647 h 1021"/>
              <a:gd name="T36" fmla="*/ 143649700 w 624"/>
              <a:gd name="T37" fmla="*/ 2147483647 h 1021"/>
              <a:gd name="T38" fmla="*/ 143649700 w 624"/>
              <a:gd name="T39" fmla="*/ 2144651513 h 1021"/>
              <a:gd name="T40" fmla="*/ 0 w 624"/>
              <a:gd name="T41" fmla="*/ 2144651513 h 1021"/>
              <a:gd name="T42" fmla="*/ 0 w 624"/>
              <a:gd name="T43" fmla="*/ 1857353790 h 1021"/>
              <a:gd name="T44" fmla="*/ 143649700 w 624"/>
              <a:gd name="T45" fmla="*/ 1857353790 h 1021"/>
              <a:gd name="T46" fmla="*/ 143649700 w 624"/>
              <a:gd name="T47" fmla="*/ 1572577015 h 1021"/>
              <a:gd name="T48" fmla="*/ 284778450 w 624"/>
              <a:gd name="T49" fmla="*/ 1572577015 h 1021"/>
              <a:gd name="T50" fmla="*/ 284778450 w 624"/>
              <a:gd name="T51" fmla="*/ 1428927359 h 1021"/>
              <a:gd name="T52" fmla="*/ 428426563 w 624"/>
              <a:gd name="T53" fmla="*/ 1428927359 h 1021"/>
              <a:gd name="T54" fmla="*/ 428426563 w 624"/>
              <a:gd name="T55" fmla="*/ 428426430 h 1021"/>
              <a:gd name="T56" fmla="*/ 856853125 w 624"/>
              <a:gd name="T57" fmla="*/ 428426430 h 1021"/>
              <a:gd name="T58" fmla="*/ 856853125 w 624"/>
              <a:gd name="T59" fmla="*/ 287297724 h 1021"/>
              <a:gd name="T60" fmla="*/ 1000502825 w 624"/>
              <a:gd name="T61" fmla="*/ 287297724 h 1021"/>
              <a:gd name="T62" fmla="*/ 1000502825 w 624"/>
              <a:gd name="T63" fmla="*/ 0 h 1021"/>
              <a:gd name="T64" fmla="*/ 1144150938 w 624"/>
              <a:gd name="T65" fmla="*/ 0 h 1021"/>
              <a:gd name="T66" fmla="*/ 1144150938 w 624"/>
              <a:gd name="T67" fmla="*/ 143648068 h 1021"/>
              <a:gd name="T68" fmla="*/ 1428929388 w 624"/>
              <a:gd name="T69" fmla="*/ 143648068 h 1021"/>
              <a:gd name="T70" fmla="*/ 1428929388 w 624"/>
              <a:gd name="T71" fmla="*/ 287297724 h 1021"/>
              <a:gd name="T72" fmla="*/ 1572577500 w 624"/>
              <a:gd name="T73" fmla="*/ 287297724 h 1021"/>
              <a:gd name="T74" fmla="*/ 1572577500 w 624"/>
              <a:gd name="T75" fmla="*/ 1428927359 h 102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24" h="1021">
                <a:moveTo>
                  <a:pt x="624" y="567"/>
                </a:moveTo>
                <a:lnTo>
                  <a:pt x="567" y="567"/>
                </a:lnTo>
                <a:lnTo>
                  <a:pt x="567" y="908"/>
                </a:lnTo>
                <a:lnTo>
                  <a:pt x="510" y="908"/>
                </a:lnTo>
                <a:lnTo>
                  <a:pt x="510" y="851"/>
                </a:lnTo>
                <a:lnTo>
                  <a:pt x="454" y="851"/>
                </a:lnTo>
                <a:lnTo>
                  <a:pt x="454" y="737"/>
                </a:lnTo>
                <a:lnTo>
                  <a:pt x="397" y="737"/>
                </a:lnTo>
                <a:lnTo>
                  <a:pt x="397" y="681"/>
                </a:lnTo>
                <a:lnTo>
                  <a:pt x="283" y="681"/>
                </a:lnTo>
                <a:lnTo>
                  <a:pt x="283" y="794"/>
                </a:lnTo>
                <a:lnTo>
                  <a:pt x="227" y="794"/>
                </a:lnTo>
                <a:lnTo>
                  <a:pt x="227" y="908"/>
                </a:lnTo>
                <a:lnTo>
                  <a:pt x="170" y="908"/>
                </a:lnTo>
                <a:lnTo>
                  <a:pt x="170" y="1021"/>
                </a:lnTo>
                <a:lnTo>
                  <a:pt x="113" y="1021"/>
                </a:lnTo>
                <a:lnTo>
                  <a:pt x="113" y="964"/>
                </a:lnTo>
                <a:lnTo>
                  <a:pt x="113" y="908"/>
                </a:lnTo>
                <a:lnTo>
                  <a:pt x="57" y="908"/>
                </a:lnTo>
                <a:lnTo>
                  <a:pt x="57" y="851"/>
                </a:lnTo>
                <a:lnTo>
                  <a:pt x="0" y="851"/>
                </a:lnTo>
                <a:lnTo>
                  <a:pt x="0" y="737"/>
                </a:lnTo>
                <a:lnTo>
                  <a:pt x="57" y="737"/>
                </a:lnTo>
                <a:lnTo>
                  <a:pt x="57" y="624"/>
                </a:lnTo>
                <a:lnTo>
                  <a:pt x="113" y="624"/>
                </a:lnTo>
                <a:lnTo>
                  <a:pt x="113" y="567"/>
                </a:lnTo>
                <a:lnTo>
                  <a:pt x="170" y="567"/>
                </a:lnTo>
                <a:lnTo>
                  <a:pt x="170" y="170"/>
                </a:lnTo>
                <a:lnTo>
                  <a:pt x="340" y="170"/>
                </a:lnTo>
                <a:lnTo>
                  <a:pt x="340" y="114"/>
                </a:lnTo>
                <a:lnTo>
                  <a:pt x="397" y="114"/>
                </a:lnTo>
                <a:lnTo>
                  <a:pt x="397" y="0"/>
                </a:lnTo>
                <a:lnTo>
                  <a:pt x="454" y="0"/>
                </a:lnTo>
                <a:lnTo>
                  <a:pt x="454" y="57"/>
                </a:lnTo>
                <a:lnTo>
                  <a:pt x="567" y="57"/>
                </a:lnTo>
                <a:lnTo>
                  <a:pt x="567" y="114"/>
                </a:lnTo>
                <a:lnTo>
                  <a:pt x="624" y="114"/>
                </a:lnTo>
                <a:lnTo>
                  <a:pt x="624" y="56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412" name="Freeform 986">
            <a:extLst>
              <a:ext uri="{FF2B5EF4-FFF2-40B4-BE49-F238E27FC236}">
                <a16:creationId xmlns:a16="http://schemas.microsoft.com/office/drawing/2014/main" id="{5CF9EC74-B7BF-4086-B778-85F8167FACF5}"/>
              </a:ext>
            </a:extLst>
          </p:cNvPr>
          <p:cNvSpPr>
            <a:spLocks/>
          </p:cNvSpPr>
          <p:nvPr/>
        </p:nvSpPr>
        <p:spPr bwMode="auto">
          <a:xfrm>
            <a:off x="2800350" y="2460625"/>
            <a:ext cx="2339975" cy="1439863"/>
          </a:xfrm>
          <a:custGeom>
            <a:avLst/>
            <a:gdLst>
              <a:gd name="T0" fmla="*/ 2147483647 w 1474"/>
              <a:gd name="T1" fmla="*/ 1428929884 h 907"/>
              <a:gd name="T2" fmla="*/ 2147483647 w 1474"/>
              <a:gd name="T3" fmla="*/ 1570058683 h 907"/>
              <a:gd name="T4" fmla="*/ 2147483647 w 1474"/>
              <a:gd name="T5" fmla="*/ 1570058683 h 907"/>
              <a:gd name="T6" fmla="*/ 2147483647 w 1474"/>
              <a:gd name="T7" fmla="*/ 1857356595 h 907"/>
              <a:gd name="T8" fmla="*/ 2147483647 w 1474"/>
              <a:gd name="T9" fmla="*/ 1857356595 h 907"/>
              <a:gd name="T10" fmla="*/ 2147483647 w 1474"/>
              <a:gd name="T11" fmla="*/ 2147483647 h 907"/>
              <a:gd name="T12" fmla="*/ 2147483647 w 1474"/>
              <a:gd name="T13" fmla="*/ 2147483647 h 907"/>
              <a:gd name="T14" fmla="*/ 2147483647 w 1474"/>
              <a:gd name="T15" fmla="*/ 2142133556 h 907"/>
              <a:gd name="T16" fmla="*/ 1857355950 w 1474"/>
              <a:gd name="T17" fmla="*/ 2142133556 h 907"/>
              <a:gd name="T18" fmla="*/ 1857355950 w 1474"/>
              <a:gd name="T19" fmla="*/ 2001004757 h 907"/>
              <a:gd name="T20" fmla="*/ 1285279688 w 1474"/>
              <a:gd name="T21" fmla="*/ 2001004757 h 907"/>
              <a:gd name="T22" fmla="*/ 1285279688 w 1474"/>
              <a:gd name="T23" fmla="*/ 1857356595 h 907"/>
              <a:gd name="T24" fmla="*/ 1144150938 w 1474"/>
              <a:gd name="T25" fmla="*/ 1857356595 h 907"/>
              <a:gd name="T26" fmla="*/ 1144150938 w 1474"/>
              <a:gd name="T27" fmla="*/ 1570058683 h 907"/>
              <a:gd name="T28" fmla="*/ 713205013 w 1474"/>
              <a:gd name="T29" fmla="*/ 1570058683 h 907"/>
              <a:gd name="T30" fmla="*/ 713205013 w 1474"/>
              <a:gd name="T31" fmla="*/ 1713706845 h 907"/>
              <a:gd name="T32" fmla="*/ 428426563 w 1474"/>
              <a:gd name="T33" fmla="*/ 1713706845 h 907"/>
              <a:gd name="T34" fmla="*/ 428426563 w 1474"/>
              <a:gd name="T35" fmla="*/ 1857356595 h 907"/>
              <a:gd name="T36" fmla="*/ 0 w 1474"/>
              <a:gd name="T37" fmla="*/ 1857356595 h 907"/>
              <a:gd name="T38" fmla="*/ 0 w 1474"/>
              <a:gd name="T39" fmla="*/ 1428929884 h 907"/>
              <a:gd name="T40" fmla="*/ 284778450 w 1474"/>
              <a:gd name="T41" fmla="*/ 1428929884 h 907"/>
              <a:gd name="T42" fmla="*/ 284778450 w 1474"/>
              <a:gd name="T43" fmla="*/ 1285280134 h 907"/>
              <a:gd name="T44" fmla="*/ 572076263 w 1474"/>
              <a:gd name="T45" fmla="*/ 1285280134 h 907"/>
              <a:gd name="T46" fmla="*/ 572076263 w 1474"/>
              <a:gd name="T47" fmla="*/ 856853423 h 907"/>
              <a:gd name="T48" fmla="*/ 713205013 w 1474"/>
              <a:gd name="T49" fmla="*/ 856853423 h 907"/>
              <a:gd name="T50" fmla="*/ 713205013 w 1474"/>
              <a:gd name="T51" fmla="*/ 428426711 h 907"/>
              <a:gd name="T52" fmla="*/ 572076263 w 1474"/>
              <a:gd name="T53" fmla="*/ 428426711 h 907"/>
              <a:gd name="T54" fmla="*/ 572076263 w 1474"/>
              <a:gd name="T55" fmla="*/ 284778549 h 907"/>
              <a:gd name="T56" fmla="*/ 428426563 w 1474"/>
              <a:gd name="T57" fmla="*/ 284778549 h 907"/>
              <a:gd name="T58" fmla="*/ 428426563 w 1474"/>
              <a:gd name="T59" fmla="*/ 0 h 907"/>
              <a:gd name="T60" fmla="*/ 572076263 w 1474"/>
              <a:gd name="T61" fmla="*/ 0 h 907"/>
              <a:gd name="T62" fmla="*/ 572076263 w 1474"/>
              <a:gd name="T63" fmla="*/ 141128799 h 907"/>
              <a:gd name="T64" fmla="*/ 856853125 w 1474"/>
              <a:gd name="T65" fmla="*/ 141128799 h 907"/>
              <a:gd name="T66" fmla="*/ 856853125 w 1474"/>
              <a:gd name="T67" fmla="*/ 284778549 h 907"/>
              <a:gd name="T68" fmla="*/ 1144150938 w 1474"/>
              <a:gd name="T69" fmla="*/ 284778549 h 907"/>
              <a:gd name="T70" fmla="*/ 1144150938 w 1474"/>
              <a:gd name="T71" fmla="*/ 141128799 h 907"/>
              <a:gd name="T72" fmla="*/ 1428929388 w 1474"/>
              <a:gd name="T73" fmla="*/ 141128799 h 907"/>
              <a:gd name="T74" fmla="*/ 1428929388 w 1474"/>
              <a:gd name="T75" fmla="*/ 284778549 h 907"/>
              <a:gd name="T76" fmla="*/ 1713706250 w 1474"/>
              <a:gd name="T77" fmla="*/ 284778549 h 907"/>
              <a:gd name="T78" fmla="*/ 1713706250 w 1474"/>
              <a:gd name="T79" fmla="*/ 428426711 h 907"/>
              <a:gd name="T80" fmla="*/ 1857355950 w 1474"/>
              <a:gd name="T81" fmla="*/ 428426711 h 907"/>
              <a:gd name="T82" fmla="*/ 1857355950 w 1474"/>
              <a:gd name="T83" fmla="*/ 284778549 h 907"/>
              <a:gd name="T84" fmla="*/ 2147483647 w 1474"/>
              <a:gd name="T85" fmla="*/ 284778549 h 907"/>
              <a:gd name="T86" fmla="*/ 2147483647 w 1474"/>
              <a:gd name="T87" fmla="*/ 428426711 h 907"/>
              <a:gd name="T88" fmla="*/ 2147483647 w 1474"/>
              <a:gd name="T89" fmla="*/ 428426711 h 907"/>
              <a:gd name="T90" fmla="*/ 2147483647 w 1474"/>
              <a:gd name="T91" fmla="*/ 572076461 h 907"/>
              <a:gd name="T92" fmla="*/ 2147483647 w 1474"/>
              <a:gd name="T93" fmla="*/ 572076461 h 907"/>
              <a:gd name="T94" fmla="*/ 2147483647 w 1474"/>
              <a:gd name="T95" fmla="*/ 713205260 h 907"/>
              <a:gd name="T96" fmla="*/ 2147483647 w 1474"/>
              <a:gd name="T97" fmla="*/ 713205260 h 907"/>
              <a:gd name="T98" fmla="*/ 2147483647 w 1474"/>
              <a:gd name="T99" fmla="*/ 1141631971 h 907"/>
              <a:gd name="T100" fmla="*/ 2147483647 w 1474"/>
              <a:gd name="T101" fmla="*/ 1141631971 h 907"/>
              <a:gd name="T102" fmla="*/ 2147483647 w 1474"/>
              <a:gd name="T103" fmla="*/ 1428929884 h 907"/>
              <a:gd name="T104" fmla="*/ 2147483647 w 1474"/>
              <a:gd name="T105" fmla="*/ 1428929884 h 907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474" h="907">
                <a:moveTo>
                  <a:pt x="1474" y="567"/>
                </a:moveTo>
                <a:lnTo>
                  <a:pt x="1474" y="623"/>
                </a:lnTo>
                <a:lnTo>
                  <a:pt x="1417" y="623"/>
                </a:lnTo>
                <a:lnTo>
                  <a:pt x="1417" y="737"/>
                </a:lnTo>
                <a:lnTo>
                  <a:pt x="1191" y="737"/>
                </a:lnTo>
                <a:lnTo>
                  <a:pt x="1191" y="907"/>
                </a:lnTo>
                <a:lnTo>
                  <a:pt x="907" y="907"/>
                </a:lnTo>
                <a:lnTo>
                  <a:pt x="907" y="850"/>
                </a:lnTo>
                <a:lnTo>
                  <a:pt x="737" y="850"/>
                </a:lnTo>
                <a:lnTo>
                  <a:pt x="737" y="794"/>
                </a:lnTo>
                <a:lnTo>
                  <a:pt x="510" y="794"/>
                </a:lnTo>
                <a:lnTo>
                  <a:pt x="510" y="737"/>
                </a:lnTo>
                <a:lnTo>
                  <a:pt x="454" y="737"/>
                </a:lnTo>
                <a:lnTo>
                  <a:pt x="454" y="623"/>
                </a:lnTo>
                <a:lnTo>
                  <a:pt x="283" y="623"/>
                </a:lnTo>
                <a:lnTo>
                  <a:pt x="283" y="680"/>
                </a:lnTo>
                <a:lnTo>
                  <a:pt x="170" y="680"/>
                </a:lnTo>
                <a:lnTo>
                  <a:pt x="170" y="737"/>
                </a:lnTo>
                <a:lnTo>
                  <a:pt x="0" y="737"/>
                </a:lnTo>
                <a:lnTo>
                  <a:pt x="0" y="567"/>
                </a:lnTo>
                <a:lnTo>
                  <a:pt x="113" y="567"/>
                </a:lnTo>
                <a:lnTo>
                  <a:pt x="113" y="510"/>
                </a:lnTo>
                <a:lnTo>
                  <a:pt x="227" y="510"/>
                </a:lnTo>
                <a:lnTo>
                  <a:pt x="227" y="340"/>
                </a:lnTo>
                <a:lnTo>
                  <a:pt x="283" y="340"/>
                </a:lnTo>
                <a:lnTo>
                  <a:pt x="283" y="170"/>
                </a:lnTo>
                <a:lnTo>
                  <a:pt x="227" y="170"/>
                </a:lnTo>
                <a:lnTo>
                  <a:pt x="227" y="113"/>
                </a:lnTo>
                <a:lnTo>
                  <a:pt x="170" y="113"/>
                </a:lnTo>
                <a:lnTo>
                  <a:pt x="170" y="0"/>
                </a:lnTo>
                <a:lnTo>
                  <a:pt x="227" y="0"/>
                </a:lnTo>
                <a:lnTo>
                  <a:pt x="227" y="56"/>
                </a:lnTo>
                <a:lnTo>
                  <a:pt x="340" y="56"/>
                </a:lnTo>
                <a:lnTo>
                  <a:pt x="340" y="113"/>
                </a:lnTo>
                <a:lnTo>
                  <a:pt x="454" y="113"/>
                </a:lnTo>
                <a:lnTo>
                  <a:pt x="454" y="56"/>
                </a:lnTo>
                <a:lnTo>
                  <a:pt x="567" y="56"/>
                </a:lnTo>
                <a:lnTo>
                  <a:pt x="567" y="113"/>
                </a:lnTo>
                <a:lnTo>
                  <a:pt x="680" y="113"/>
                </a:lnTo>
                <a:lnTo>
                  <a:pt x="680" y="170"/>
                </a:lnTo>
                <a:lnTo>
                  <a:pt x="737" y="170"/>
                </a:lnTo>
                <a:lnTo>
                  <a:pt x="737" y="113"/>
                </a:lnTo>
                <a:lnTo>
                  <a:pt x="1077" y="113"/>
                </a:lnTo>
                <a:lnTo>
                  <a:pt x="1077" y="170"/>
                </a:lnTo>
                <a:lnTo>
                  <a:pt x="1247" y="170"/>
                </a:lnTo>
                <a:lnTo>
                  <a:pt x="1247" y="227"/>
                </a:lnTo>
                <a:lnTo>
                  <a:pt x="1304" y="227"/>
                </a:lnTo>
                <a:lnTo>
                  <a:pt x="1304" y="283"/>
                </a:lnTo>
                <a:lnTo>
                  <a:pt x="1361" y="283"/>
                </a:lnTo>
                <a:lnTo>
                  <a:pt x="1361" y="453"/>
                </a:lnTo>
                <a:lnTo>
                  <a:pt x="1417" y="453"/>
                </a:lnTo>
                <a:lnTo>
                  <a:pt x="1417" y="567"/>
                </a:lnTo>
                <a:lnTo>
                  <a:pt x="1474" y="567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413" name="Freeform 987">
            <a:extLst>
              <a:ext uri="{FF2B5EF4-FFF2-40B4-BE49-F238E27FC236}">
                <a16:creationId xmlns:a16="http://schemas.microsoft.com/office/drawing/2014/main" id="{2D70AD03-9D5F-45FB-A0C0-257856D27009}"/>
              </a:ext>
            </a:extLst>
          </p:cNvPr>
          <p:cNvSpPr>
            <a:spLocks/>
          </p:cNvSpPr>
          <p:nvPr/>
        </p:nvSpPr>
        <p:spPr bwMode="auto">
          <a:xfrm>
            <a:off x="4691063" y="3630613"/>
            <a:ext cx="539750" cy="449262"/>
          </a:xfrm>
          <a:custGeom>
            <a:avLst/>
            <a:gdLst>
              <a:gd name="T0" fmla="*/ 569555313 w 340"/>
              <a:gd name="T1" fmla="*/ 0 h 283"/>
              <a:gd name="T2" fmla="*/ 0 w 340"/>
              <a:gd name="T3" fmla="*/ 0 h 283"/>
              <a:gd name="T4" fmla="*/ 0 w 340"/>
              <a:gd name="T5" fmla="*/ 572074038 h 283"/>
              <a:gd name="T6" fmla="*/ 284778450 w 340"/>
              <a:gd name="T7" fmla="*/ 572074038 h 283"/>
              <a:gd name="T8" fmla="*/ 284778450 w 340"/>
              <a:gd name="T9" fmla="*/ 713202631 h 283"/>
              <a:gd name="T10" fmla="*/ 428426563 w 340"/>
              <a:gd name="T11" fmla="*/ 713202631 h 283"/>
              <a:gd name="T12" fmla="*/ 428426563 w 340"/>
              <a:gd name="T13" fmla="*/ 572074038 h 283"/>
              <a:gd name="T14" fmla="*/ 856853125 w 340"/>
              <a:gd name="T15" fmla="*/ 572074038 h 283"/>
              <a:gd name="T16" fmla="*/ 856853125 w 340"/>
              <a:gd name="T17" fmla="*/ 284776546 h 283"/>
              <a:gd name="T18" fmla="*/ 713205013 w 340"/>
              <a:gd name="T19" fmla="*/ 284776546 h 283"/>
              <a:gd name="T20" fmla="*/ 713205013 w 340"/>
              <a:gd name="T21" fmla="*/ 143647953 h 283"/>
              <a:gd name="T22" fmla="*/ 569555313 w 340"/>
              <a:gd name="T23" fmla="*/ 143647953 h 283"/>
              <a:gd name="T24" fmla="*/ 569555313 w 340"/>
              <a:gd name="T25" fmla="*/ 0 h 28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40" h="283">
                <a:moveTo>
                  <a:pt x="226" y="0"/>
                </a:moveTo>
                <a:lnTo>
                  <a:pt x="0" y="0"/>
                </a:lnTo>
                <a:lnTo>
                  <a:pt x="0" y="227"/>
                </a:lnTo>
                <a:lnTo>
                  <a:pt x="113" y="227"/>
                </a:lnTo>
                <a:lnTo>
                  <a:pt x="113" y="283"/>
                </a:lnTo>
                <a:lnTo>
                  <a:pt x="170" y="283"/>
                </a:lnTo>
                <a:lnTo>
                  <a:pt x="170" y="227"/>
                </a:lnTo>
                <a:lnTo>
                  <a:pt x="340" y="227"/>
                </a:lnTo>
                <a:lnTo>
                  <a:pt x="340" y="113"/>
                </a:lnTo>
                <a:lnTo>
                  <a:pt x="283" y="113"/>
                </a:lnTo>
                <a:lnTo>
                  <a:pt x="283" y="57"/>
                </a:lnTo>
                <a:lnTo>
                  <a:pt x="226" y="57"/>
                </a:lnTo>
                <a:lnTo>
                  <a:pt x="226" y="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5414" name="Group 988">
            <a:extLst>
              <a:ext uri="{FF2B5EF4-FFF2-40B4-BE49-F238E27FC236}">
                <a16:creationId xmlns:a16="http://schemas.microsoft.com/office/drawing/2014/main" id="{BD629141-4FE9-4A96-BCF1-982A01EA8DB5}"/>
              </a:ext>
            </a:extLst>
          </p:cNvPr>
          <p:cNvGrpSpPr>
            <a:grpSpLocks/>
          </p:cNvGrpSpPr>
          <p:nvPr/>
        </p:nvGrpSpPr>
        <p:grpSpPr bwMode="auto">
          <a:xfrm>
            <a:off x="2079625" y="4260850"/>
            <a:ext cx="541338" cy="179388"/>
            <a:chOff x="1310" y="2684"/>
            <a:chExt cx="341" cy="113"/>
          </a:xfrm>
        </p:grpSpPr>
        <p:sp>
          <p:nvSpPr>
            <p:cNvPr id="15568" name="WordArt 989">
              <a:extLst>
                <a:ext uri="{FF2B5EF4-FFF2-40B4-BE49-F238E27FC236}">
                  <a16:creationId xmlns:a16="http://schemas.microsoft.com/office/drawing/2014/main" id="{DD9B9F75-3FC1-494A-B223-5EEF0075D6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0" y="2684"/>
              <a:ext cx="341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檜原村</a:t>
              </a:r>
            </a:p>
          </p:txBody>
        </p:sp>
        <p:sp>
          <p:nvSpPr>
            <p:cNvPr id="15569" name="WordArt 990">
              <a:extLst>
                <a:ext uri="{FF2B5EF4-FFF2-40B4-BE49-F238E27FC236}">
                  <a16:creationId xmlns:a16="http://schemas.microsoft.com/office/drawing/2014/main" id="{98539E63-074D-4C84-B1AB-2E7CD3EFDA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0" y="2684"/>
              <a:ext cx="341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檜原村</a:t>
              </a:r>
            </a:p>
          </p:txBody>
        </p:sp>
      </p:grpSp>
      <p:grpSp>
        <p:nvGrpSpPr>
          <p:cNvPr id="15415" name="Group 991">
            <a:extLst>
              <a:ext uri="{FF2B5EF4-FFF2-40B4-BE49-F238E27FC236}">
                <a16:creationId xmlns:a16="http://schemas.microsoft.com/office/drawing/2014/main" id="{EE7FC170-F00E-4586-93CF-CEEC0D4F17BB}"/>
              </a:ext>
            </a:extLst>
          </p:cNvPr>
          <p:cNvGrpSpPr>
            <a:grpSpLocks/>
          </p:cNvGrpSpPr>
          <p:nvPr/>
        </p:nvGrpSpPr>
        <p:grpSpPr bwMode="auto">
          <a:xfrm>
            <a:off x="1179513" y="2820988"/>
            <a:ext cx="539750" cy="179387"/>
            <a:chOff x="743" y="1777"/>
            <a:chExt cx="340" cy="113"/>
          </a:xfrm>
        </p:grpSpPr>
        <p:sp>
          <p:nvSpPr>
            <p:cNvPr id="15566" name="WordArt 992">
              <a:extLst>
                <a:ext uri="{FF2B5EF4-FFF2-40B4-BE49-F238E27FC236}">
                  <a16:creationId xmlns:a16="http://schemas.microsoft.com/office/drawing/2014/main" id="{74B7683B-1E8C-4523-8D99-9DA41713BE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3" y="1777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奥多磨町</a:t>
              </a:r>
            </a:p>
          </p:txBody>
        </p:sp>
        <p:sp>
          <p:nvSpPr>
            <p:cNvPr id="15567" name="WordArt 993">
              <a:extLst>
                <a:ext uri="{FF2B5EF4-FFF2-40B4-BE49-F238E27FC236}">
                  <a16:creationId xmlns:a16="http://schemas.microsoft.com/office/drawing/2014/main" id="{D78D9189-BA17-4D41-8E20-5C239AB013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3" y="1777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奥多磨町</a:t>
              </a:r>
            </a:p>
          </p:txBody>
        </p:sp>
      </p:grpSp>
      <p:grpSp>
        <p:nvGrpSpPr>
          <p:cNvPr id="15416" name="Group 994">
            <a:extLst>
              <a:ext uri="{FF2B5EF4-FFF2-40B4-BE49-F238E27FC236}">
                <a16:creationId xmlns:a16="http://schemas.microsoft.com/office/drawing/2014/main" id="{E27BA201-4EF0-45E7-A311-E18C541F049E}"/>
              </a:ext>
            </a:extLst>
          </p:cNvPr>
          <p:cNvGrpSpPr>
            <a:grpSpLocks/>
          </p:cNvGrpSpPr>
          <p:nvPr/>
        </p:nvGrpSpPr>
        <p:grpSpPr bwMode="auto">
          <a:xfrm>
            <a:off x="11710988" y="4800600"/>
            <a:ext cx="539750" cy="179388"/>
            <a:chOff x="7377" y="3024"/>
            <a:chExt cx="340" cy="113"/>
          </a:xfrm>
        </p:grpSpPr>
        <p:sp>
          <p:nvSpPr>
            <p:cNvPr id="15564" name="WordArt 995">
              <a:extLst>
                <a:ext uri="{FF2B5EF4-FFF2-40B4-BE49-F238E27FC236}">
                  <a16:creationId xmlns:a16="http://schemas.microsoft.com/office/drawing/2014/main" id="{DAFBB4D2-C428-4F68-970A-786D0BA51F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302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江戸川区</a:t>
              </a:r>
            </a:p>
          </p:txBody>
        </p:sp>
        <p:sp>
          <p:nvSpPr>
            <p:cNvPr id="15565" name="WordArt 996">
              <a:extLst>
                <a:ext uri="{FF2B5EF4-FFF2-40B4-BE49-F238E27FC236}">
                  <a16:creationId xmlns:a16="http://schemas.microsoft.com/office/drawing/2014/main" id="{D052D3F3-133C-44DF-A262-A31DD90CAA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302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江戸川区</a:t>
              </a:r>
            </a:p>
          </p:txBody>
        </p:sp>
      </p:grpSp>
      <p:grpSp>
        <p:nvGrpSpPr>
          <p:cNvPr id="15417" name="Group 997">
            <a:extLst>
              <a:ext uri="{FF2B5EF4-FFF2-40B4-BE49-F238E27FC236}">
                <a16:creationId xmlns:a16="http://schemas.microsoft.com/office/drawing/2014/main" id="{EFBEBDA5-7BB0-4218-B8DB-68495F8725FF}"/>
              </a:ext>
            </a:extLst>
          </p:cNvPr>
          <p:cNvGrpSpPr>
            <a:grpSpLocks/>
          </p:cNvGrpSpPr>
          <p:nvPr/>
        </p:nvGrpSpPr>
        <p:grpSpPr bwMode="auto">
          <a:xfrm>
            <a:off x="11531600" y="3900488"/>
            <a:ext cx="360363" cy="179387"/>
            <a:chOff x="7264" y="2457"/>
            <a:chExt cx="227" cy="113"/>
          </a:xfrm>
        </p:grpSpPr>
        <p:sp>
          <p:nvSpPr>
            <p:cNvPr id="15562" name="WordArt 998">
              <a:extLst>
                <a:ext uri="{FF2B5EF4-FFF2-40B4-BE49-F238E27FC236}">
                  <a16:creationId xmlns:a16="http://schemas.microsoft.com/office/drawing/2014/main" id="{DE4AFD19-5A7F-49D2-9E2D-AD9FD00B59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45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葛飾区</a:t>
              </a:r>
            </a:p>
          </p:txBody>
        </p:sp>
        <p:sp>
          <p:nvSpPr>
            <p:cNvPr id="15563" name="WordArt 999">
              <a:extLst>
                <a:ext uri="{FF2B5EF4-FFF2-40B4-BE49-F238E27FC236}">
                  <a16:creationId xmlns:a16="http://schemas.microsoft.com/office/drawing/2014/main" id="{2CC5B3AB-13A4-417A-B476-9E15CEDDAF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45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葛飾区</a:t>
              </a:r>
            </a:p>
          </p:txBody>
        </p:sp>
      </p:grpSp>
      <p:grpSp>
        <p:nvGrpSpPr>
          <p:cNvPr id="15418" name="Group 1000">
            <a:extLst>
              <a:ext uri="{FF2B5EF4-FFF2-40B4-BE49-F238E27FC236}">
                <a16:creationId xmlns:a16="http://schemas.microsoft.com/office/drawing/2014/main" id="{44530172-6D38-4D2C-8F52-1E1F0CA7F402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5340350"/>
            <a:ext cx="539750" cy="179388"/>
            <a:chOff x="2785" y="3364"/>
            <a:chExt cx="340" cy="113"/>
          </a:xfrm>
        </p:grpSpPr>
        <p:sp>
          <p:nvSpPr>
            <p:cNvPr id="15560" name="WordArt 1001">
              <a:extLst>
                <a:ext uri="{FF2B5EF4-FFF2-40B4-BE49-F238E27FC236}">
                  <a16:creationId xmlns:a16="http://schemas.microsoft.com/office/drawing/2014/main" id="{D974DB9C-BB01-44D9-8DC2-79CD002FE7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5" y="336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八王子市</a:t>
              </a:r>
            </a:p>
          </p:txBody>
        </p:sp>
        <p:sp>
          <p:nvSpPr>
            <p:cNvPr id="15561" name="WordArt 1002">
              <a:extLst>
                <a:ext uri="{FF2B5EF4-FFF2-40B4-BE49-F238E27FC236}">
                  <a16:creationId xmlns:a16="http://schemas.microsoft.com/office/drawing/2014/main" id="{4FCBAD35-5812-4BA5-8769-2527F25CA0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5" y="336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八王子市</a:t>
              </a:r>
            </a:p>
          </p:txBody>
        </p:sp>
      </p:grpSp>
      <p:grpSp>
        <p:nvGrpSpPr>
          <p:cNvPr id="15419" name="Group 1003">
            <a:extLst>
              <a:ext uri="{FF2B5EF4-FFF2-40B4-BE49-F238E27FC236}">
                <a16:creationId xmlns:a16="http://schemas.microsoft.com/office/drawing/2014/main" id="{C44D003E-CECC-41E6-ABAE-A0D4D66DD6D4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3721100"/>
            <a:ext cx="539750" cy="179388"/>
            <a:chOff x="2218" y="2344"/>
            <a:chExt cx="340" cy="113"/>
          </a:xfrm>
        </p:grpSpPr>
        <p:sp>
          <p:nvSpPr>
            <p:cNvPr id="15558" name="WordArt 1004">
              <a:extLst>
                <a:ext uri="{FF2B5EF4-FFF2-40B4-BE49-F238E27FC236}">
                  <a16:creationId xmlns:a16="http://schemas.microsoft.com/office/drawing/2014/main" id="{D8CFD4BE-280D-45D8-881E-4F68E21D5E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8" y="234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日の出町</a:t>
              </a:r>
            </a:p>
          </p:txBody>
        </p:sp>
        <p:sp>
          <p:nvSpPr>
            <p:cNvPr id="15559" name="WordArt 1005">
              <a:extLst>
                <a:ext uri="{FF2B5EF4-FFF2-40B4-BE49-F238E27FC236}">
                  <a16:creationId xmlns:a16="http://schemas.microsoft.com/office/drawing/2014/main" id="{F9CEE414-325D-4F82-A24A-829827A334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8" y="234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日の出町</a:t>
              </a:r>
            </a:p>
          </p:txBody>
        </p:sp>
      </p:grpSp>
      <p:grpSp>
        <p:nvGrpSpPr>
          <p:cNvPr id="15420" name="Group 1006">
            <a:extLst>
              <a:ext uri="{FF2B5EF4-FFF2-40B4-BE49-F238E27FC236}">
                <a16:creationId xmlns:a16="http://schemas.microsoft.com/office/drawing/2014/main" id="{1A0E96CC-2F96-4CC7-B5F0-380D91004A8B}"/>
              </a:ext>
            </a:extLst>
          </p:cNvPr>
          <p:cNvGrpSpPr>
            <a:grpSpLocks/>
          </p:cNvGrpSpPr>
          <p:nvPr/>
        </p:nvGrpSpPr>
        <p:grpSpPr bwMode="auto">
          <a:xfrm>
            <a:off x="3609975" y="4260850"/>
            <a:ext cx="720725" cy="179388"/>
            <a:chOff x="2274" y="2684"/>
            <a:chExt cx="454" cy="113"/>
          </a:xfrm>
        </p:grpSpPr>
        <p:sp>
          <p:nvSpPr>
            <p:cNvPr id="15556" name="WordArt 1007">
              <a:extLst>
                <a:ext uri="{FF2B5EF4-FFF2-40B4-BE49-F238E27FC236}">
                  <a16:creationId xmlns:a16="http://schemas.microsoft.com/office/drawing/2014/main" id="{5E415AEE-B98C-413D-A561-1E19789C1E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74" y="2684"/>
              <a:ext cx="454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あきる野市</a:t>
              </a:r>
            </a:p>
          </p:txBody>
        </p:sp>
        <p:sp>
          <p:nvSpPr>
            <p:cNvPr id="15557" name="WordArt 1008">
              <a:extLst>
                <a:ext uri="{FF2B5EF4-FFF2-40B4-BE49-F238E27FC236}">
                  <a16:creationId xmlns:a16="http://schemas.microsoft.com/office/drawing/2014/main" id="{0D132065-29C2-429C-96DD-1E4C3185B3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74" y="2684"/>
              <a:ext cx="454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あきる野市</a:t>
              </a:r>
            </a:p>
          </p:txBody>
        </p:sp>
      </p:grpSp>
      <p:grpSp>
        <p:nvGrpSpPr>
          <p:cNvPr id="15421" name="Group 1009">
            <a:extLst>
              <a:ext uri="{FF2B5EF4-FFF2-40B4-BE49-F238E27FC236}">
                <a16:creationId xmlns:a16="http://schemas.microsoft.com/office/drawing/2014/main" id="{19E64EF1-211B-4FC5-8AA8-4A61E8DB6116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3000375"/>
            <a:ext cx="360363" cy="179388"/>
            <a:chOff x="2444" y="1890"/>
            <a:chExt cx="227" cy="113"/>
          </a:xfrm>
        </p:grpSpPr>
        <p:sp>
          <p:nvSpPr>
            <p:cNvPr id="15554" name="WordArt 1010">
              <a:extLst>
                <a:ext uri="{FF2B5EF4-FFF2-40B4-BE49-F238E27FC236}">
                  <a16:creationId xmlns:a16="http://schemas.microsoft.com/office/drawing/2014/main" id="{5C927838-ABC2-451F-A93C-81BA00310E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4" y="189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青梅市</a:t>
              </a:r>
            </a:p>
          </p:txBody>
        </p:sp>
        <p:sp>
          <p:nvSpPr>
            <p:cNvPr id="15555" name="WordArt 1011">
              <a:extLst>
                <a:ext uri="{FF2B5EF4-FFF2-40B4-BE49-F238E27FC236}">
                  <a16:creationId xmlns:a16="http://schemas.microsoft.com/office/drawing/2014/main" id="{9FB42949-88C2-4657-98E2-D18F0C2E33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4" y="189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青梅市</a:t>
              </a:r>
            </a:p>
          </p:txBody>
        </p:sp>
      </p:grpSp>
      <p:grpSp>
        <p:nvGrpSpPr>
          <p:cNvPr id="15422" name="Group 1012">
            <a:extLst>
              <a:ext uri="{FF2B5EF4-FFF2-40B4-BE49-F238E27FC236}">
                <a16:creationId xmlns:a16="http://schemas.microsoft.com/office/drawing/2014/main" id="{0E018F98-0074-4BDE-891B-AA82085A6563}"/>
              </a:ext>
            </a:extLst>
          </p:cNvPr>
          <p:cNvGrpSpPr>
            <a:grpSpLocks/>
          </p:cNvGrpSpPr>
          <p:nvPr/>
        </p:nvGrpSpPr>
        <p:grpSpPr bwMode="auto">
          <a:xfrm>
            <a:off x="6310313" y="6600825"/>
            <a:ext cx="360362" cy="179388"/>
            <a:chOff x="3975" y="4158"/>
            <a:chExt cx="227" cy="113"/>
          </a:xfrm>
        </p:grpSpPr>
        <p:sp>
          <p:nvSpPr>
            <p:cNvPr id="15552" name="WordArt 1013">
              <a:extLst>
                <a:ext uri="{FF2B5EF4-FFF2-40B4-BE49-F238E27FC236}">
                  <a16:creationId xmlns:a16="http://schemas.microsoft.com/office/drawing/2014/main" id="{FD48DAC0-03F2-4DC2-934D-6E2C3B9F70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415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町田市</a:t>
              </a:r>
            </a:p>
          </p:txBody>
        </p:sp>
        <p:sp>
          <p:nvSpPr>
            <p:cNvPr id="15553" name="WordArt 1014">
              <a:extLst>
                <a:ext uri="{FF2B5EF4-FFF2-40B4-BE49-F238E27FC236}">
                  <a16:creationId xmlns:a16="http://schemas.microsoft.com/office/drawing/2014/main" id="{B391A770-D541-421B-936D-BBAAEE73E1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415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町田市</a:t>
              </a:r>
            </a:p>
          </p:txBody>
        </p:sp>
      </p:grpSp>
      <p:grpSp>
        <p:nvGrpSpPr>
          <p:cNvPr id="15423" name="Group 1015">
            <a:extLst>
              <a:ext uri="{FF2B5EF4-FFF2-40B4-BE49-F238E27FC236}">
                <a16:creationId xmlns:a16="http://schemas.microsoft.com/office/drawing/2014/main" id="{C4739E57-133B-4496-B291-178BC0CE1927}"/>
              </a:ext>
            </a:extLst>
          </p:cNvPr>
          <p:cNvGrpSpPr>
            <a:grpSpLocks/>
          </p:cNvGrpSpPr>
          <p:nvPr/>
        </p:nvGrpSpPr>
        <p:grpSpPr bwMode="auto">
          <a:xfrm>
            <a:off x="9821863" y="6780213"/>
            <a:ext cx="360362" cy="179387"/>
            <a:chOff x="6187" y="4271"/>
            <a:chExt cx="227" cy="113"/>
          </a:xfrm>
        </p:grpSpPr>
        <p:sp>
          <p:nvSpPr>
            <p:cNvPr id="15550" name="WordArt 1016">
              <a:extLst>
                <a:ext uri="{FF2B5EF4-FFF2-40B4-BE49-F238E27FC236}">
                  <a16:creationId xmlns:a16="http://schemas.microsoft.com/office/drawing/2014/main" id="{A4F75CDB-0217-43C3-A970-6F2323870C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427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大田区</a:t>
              </a:r>
            </a:p>
          </p:txBody>
        </p:sp>
        <p:sp>
          <p:nvSpPr>
            <p:cNvPr id="15551" name="WordArt 1017">
              <a:extLst>
                <a:ext uri="{FF2B5EF4-FFF2-40B4-BE49-F238E27FC236}">
                  <a16:creationId xmlns:a16="http://schemas.microsoft.com/office/drawing/2014/main" id="{91E29B03-3AF5-4C6D-A7C3-EECF3DDB7D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427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大田区</a:t>
              </a:r>
            </a:p>
          </p:txBody>
        </p:sp>
      </p:grpSp>
      <p:grpSp>
        <p:nvGrpSpPr>
          <p:cNvPr id="15424" name="Group 1018">
            <a:extLst>
              <a:ext uri="{FF2B5EF4-FFF2-40B4-BE49-F238E27FC236}">
                <a16:creationId xmlns:a16="http://schemas.microsoft.com/office/drawing/2014/main" id="{9171624D-75D6-4F02-8DE5-A0484A626E7C}"/>
              </a:ext>
            </a:extLst>
          </p:cNvPr>
          <p:cNvGrpSpPr>
            <a:grpSpLocks/>
          </p:cNvGrpSpPr>
          <p:nvPr/>
        </p:nvGrpSpPr>
        <p:grpSpPr bwMode="auto">
          <a:xfrm>
            <a:off x="5230813" y="3540125"/>
            <a:ext cx="360362" cy="179388"/>
            <a:chOff x="3295" y="2230"/>
            <a:chExt cx="227" cy="113"/>
          </a:xfrm>
        </p:grpSpPr>
        <p:sp>
          <p:nvSpPr>
            <p:cNvPr id="15548" name="WordArt 1019">
              <a:extLst>
                <a:ext uri="{FF2B5EF4-FFF2-40B4-BE49-F238E27FC236}">
                  <a16:creationId xmlns:a16="http://schemas.microsoft.com/office/drawing/2014/main" id="{3752B9E4-07F2-410D-B66B-1FC7A88C6A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223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瑞穂町</a:t>
              </a:r>
            </a:p>
          </p:txBody>
        </p:sp>
        <p:sp>
          <p:nvSpPr>
            <p:cNvPr id="15549" name="WordArt 1020">
              <a:extLst>
                <a:ext uri="{FF2B5EF4-FFF2-40B4-BE49-F238E27FC236}">
                  <a16:creationId xmlns:a16="http://schemas.microsoft.com/office/drawing/2014/main" id="{3CD4B39B-5E2C-41D3-BE2F-09FC7C620C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223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瑞穂町</a:t>
              </a:r>
            </a:p>
          </p:txBody>
        </p:sp>
      </p:grpSp>
      <p:grpSp>
        <p:nvGrpSpPr>
          <p:cNvPr id="15425" name="Group 1021">
            <a:extLst>
              <a:ext uri="{FF2B5EF4-FFF2-40B4-BE49-F238E27FC236}">
                <a16:creationId xmlns:a16="http://schemas.microsoft.com/office/drawing/2014/main" id="{D9FA6665-AD6F-4005-98CE-656AAF10E2E1}"/>
              </a:ext>
            </a:extLst>
          </p:cNvPr>
          <p:cNvGrpSpPr>
            <a:grpSpLocks/>
          </p:cNvGrpSpPr>
          <p:nvPr/>
        </p:nvGrpSpPr>
        <p:grpSpPr bwMode="auto">
          <a:xfrm>
            <a:off x="10810875" y="3540125"/>
            <a:ext cx="360363" cy="179388"/>
            <a:chOff x="6810" y="2230"/>
            <a:chExt cx="227" cy="113"/>
          </a:xfrm>
        </p:grpSpPr>
        <p:sp>
          <p:nvSpPr>
            <p:cNvPr id="15546" name="WordArt 1022">
              <a:extLst>
                <a:ext uri="{FF2B5EF4-FFF2-40B4-BE49-F238E27FC236}">
                  <a16:creationId xmlns:a16="http://schemas.microsoft.com/office/drawing/2014/main" id="{862F88F5-0576-4B00-9599-F8F8125612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10" y="223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足立区</a:t>
              </a:r>
            </a:p>
          </p:txBody>
        </p:sp>
        <p:sp>
          <p:nvSpPr>
            <p:cNvPr id="15547" name="WordArt 1023">
              <a:extLst>
                <a:ext uri="{FF2B5EF4-FFF2-40B4-BE49-F238E27FC236}">
                  <a16:creationId xmlns:a16="http://schemas.microsoft.com/office/drawing/2014/main" id="{DB2FDBFE-538F-4B32-A716-3B22E0A5CF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10" y="223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足立区</a:t>
              </a:r>
            </a:p>
          </p:txBody>
        </p:sp>
      </p:grpSp>
      <p:grpSp>
        <p:nvGrpSpPr>
          <p:cNvPr id="15426" name="Group 1024">
            <a:extLst>
              <a:ext uri="{FF2B5EF4-FFF2-40B4-BE49-F238E27FC236}">
                <a16:creationId xmlns:a16="http://schemas.microsoft.com/office/drawing/2014/main" id="{E4A6D761-40D0-4783-B1F4-2495EAB0CAAD}"/>
              </a:ext>
            </a:extLst>
          </p:cNvPr>
          <p:cNvGrpSpPr>
            <a:grpSpLocks/>
          </p:cNvGrpSpPr>
          <p:nvPr/>
        </p:nvGrpSpPr>
        <p:grpSpPr bwMode="auto">
          <a:xfrm>
            <a:off x="11171238" y="4530725"/>
            <a:ext cx="360362" cy="179388"/>
            <a:chOff x="7037" y="2854"/>
            <a:chExt cx="227" cy="113"/>
          </a:xfrm>
        </p:grpSpPr>
        <p:sp>
          <p:nvSpPr>
            <p:cNvPr id="15544" name="WordArt 1025">
              <a:extLst>
                <a:ext uri="{FF2B5EF4-FFF2-40B4-BE49-F238E27FC236}">
                  <a16:creationId xmlns:a16="http://schemas.microsoft.com/office/drawing/2014/main" id="{D7D53C66-BFB0-43F0-B50F-C689D5C83E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37" y="285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墨田区</a:t>
              </a:r>
            </a:p>
          </p:txBody>
        </p:sp>
        <p:sp>
          <p:nvSpPr>
            <p:cNvPr id="15545" name="WordArt 1026">
              <a:extLst>
                <a:ext uri="{FF2B5EF4-FFF2-40B4-BE49-F238E27FC236}">
                  <a16:creationId xmlns:a16="http://schemas.microsoft.com/office/drawing/2014/main" id="{D4CC19B2-DB5F-4AC0-B7DE-4B9F7CCCDA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37" y="285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墨田区</a:t>
              </a:r>
            </a:p>
          </p:txBody>
        </p:sp>
      </p:grpSp>
      <p:grpSp>
        <p:nvGrpSpPr>
          <p:cNvPr id="15427" name="Group 1027">
            <a:extLst>
              <a:ext uri="{FF2B5EF4-FFF2-40B4-BE49-F238E27FC236}">
                <a16:creationId xmlns:a16="http://schemas.microsoft.com/office/drawing/2014/main" id="{D32E0725-DE5B-4751-BCD8-AD33ECA1C55C}"/>
              </a:ext>
            </a:extLst>
          </p:cNvPr>
          <p:cNvGrpSpPr>
            <a:grpSpLocks/>
          </p:cNvGrpSpPr>
          <p:nvPr/>
        </p:nvGrpSpPr>
        <p:grpSpPr bwMode="auto">
          <a:xfrm>
            <a:off x="10091738" y="6240463"/>
            <a:ext cx="360362" cy="179387"/>
            <a:chOff x="6357" y="3931"/>
            <a:chExt cx="227" cy="113"/>
          </a:xfrm>
        </p:grpSpPr>
        <p:sp>
          <p:nvSpPr>
            <p:cNvPr id="15542" name="WordArt 1028">
              <a:extLst>
                <a:ext uri="{FF2B5EF4-FFF2-40B4-BE49-F238E27FC236}">
                  <a16:creationId xmlns:a16="http://schemas.microsoft.com/office/drawing/2014/main" id="{5BCF84EE-7CB9-44DD-9E39-E05BAB462B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93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品川区</a:t>
              </a:r>
            </a:p>
          </p:txBody>
        </p:sp>
        <p:sp>
          <p:nvSpPr>
            <p:cNvPr id="15543" name="WordArt 1029">
              <a:extLst>
                <a:ext uri="{FF2B5EF4-FFF2-40B4-BE49-F238E27FC236}">
                  <a16:creationId xmlns:a16="http://schemas.microsoft.com/office/drawing/2014/main" id="{6F0D3FA3-CB87-44CD-8612-E4049ACDC5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93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品川区</a:t>
              </a:r>
            </a:p>
          </p:txBody>
        </p:sp>
      </p:grpSp>
      <p:grpSp>
        <p:nvGrpSpPr>
          <p:cNvPr id="15428" name="Group 1030">
            <a:extLst>
              <a:ext uri="{FF2B5EF4-FFF2-40B4-BE49-F238E27FC236}">
                <a16:creationId xmlns:a16="http://schemas.microsoft.com/office/drawing/2014/main" id="{B8F13F28-B9C8-467E-B7B8-B11CBE0C7BB9}"/>
              </a:ext>
            </a:extLst>
          </p:cNvPr>
          <p:cNvGrpSpPr>
            <a:grpSpLocks/>
          </p:cNvGrpSpPr>
          <p:nvPr/>
        </p:nvGrpSpPr>
        <p:grpSpPr bwMode="auto">
          <a:xfrm>
            <a:off x="11080750" y="5160963"/>
            <a:ext cx="360363" cy="179387"/>
            <a:chOff x="6980" y="3251"/>
            <a:chExt cx="227" cy="113"/>
          </a:xfrm>
        </p:grpSpPr>
        <p:sp>
          <p:nvSpPr>
            <p:cNvPr id="15540" name="WordArt 1031">
              <a:extLst>
                <a:ext uri="{FF2B5EF4-FFF2-40B4-BE49-F238E27FC236}">
                  <a16:creationId xmlns:a16="http://schemas.microsoft.com/office/drawing/2014/main" id="{1EF4ED0F-EB19-4013-87CA-1978589760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80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江東区</a:t>
              </a:r>
            </a:p>
          </p:txBody>
        </p:sp>
        <p:sp>
          <p:nvSpPr>
            <p:cNvPr id="15541" name="WordArt 1032">
              <a:extLst>
                <a:ext uri="{FF2B5EF4-FFF2-40B4-BE49-F238E27FC236}">
                  <a16:creationId xmlns:a16="http://schemas.microsoft.com/office/drawing/2014/main" id="{FDA4C4D1-1A6C-4335-8D2F-3E99D5C3D8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80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江東区</a:t>
              </a:r>
            </a:p>
          </p:txBody>
        </p:sp>
      </p:grpSp>
      <p:grpSp>
        <p:nvGrpSpPr>
          <p:cNvPr id="15429" name="Group 1033">
            <a:extLst>
              <a:ext uri="{FF2B5EF4-FFF2-40B4-BE49-F238E27FC236}">
                <a16:creationId xmlns:a16="http://schemas.microsoft.com/office/drawing/2014/main" id="{79EFF665-CA15-450C-B93C-EBB847756695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4621213"/>
            <a:ext cx="360363" cy="179387"/>
            <a:chOff x="3352" y="2911"/>
            <a:chExt cx="227" cy="113"/>
          </a:xfrm>
        </p:grpSpPr>
        <p:sp>
          <p:nvSpPr>
            <p:cNvPr id="15538" name="WordArt 1034">
              <a:extLst>
                <a:ext uri="{FF2B5EF4-FFF2-40B4-BE49-F238E27FC236}">
                  <a16:creationId xmlns:a16="http://schemas.microsoft.com/office/drawing/2014/main" id="{BC31BED7-6893-4830-8912-6802594AA8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52" y="291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昭島市</a:t>
              </a:r>
            </a:p>
          </p:txBody>
        </p:sp>
        <p:sp>
          <p:nvSpPr>
            <p:cNvPr id="15539" name="WordArt 1035">
              <a:extLst>
                <a:ext uri="{FF2B5EF4-FFF2-40B4-BE49-F238E27FC236}">
                  <a16:creationId xmlns:a16="http://schemas.microsoft.com/office/drawing/2014/main" id="{C511DDA4-DA89-43DA-8736-75D470C14E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52" y="291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昭島市</a:t>
              </a:r>
            </a:p>
          </p:txBody>
        </p:sp>
      </p:grpSp>
      <p:grpSp>
        <p:nvGrpSpPr>
          <p:cNvPr id="15430" name="Group 1036">
            <a:extLst>
              <a:ext uri="{FF2B5EF4-FFF2-40B4-BE49-F238E27FC236}">
                <a16:creationId xmlns:a16="http://schemas.microsoft.com/office/drawing/2014/main" id="{64905A72-EBD8-4057-BC98-CB439CC5E4F2}"/>
              </a:ext>
            </a:extLst>
          </p:cNvPr>
          <p:cNvGrpSpPr>
            <a:grpSpLocks/>
          </p:cNvGrpSpPr>
          <p:nvPr/>
        </p:nvGrpSpPr>
        <p:grpSpPr bwMode="auto">
          <a:xfrm>
            <a:off x="4960938" y="4079875"/>
            <a:ext cx="360362" cy="179388"/>
            <a:chOff x="3125" y="2570"/>
            <a:chExt cx="227" cy="113"/>
          </a:xfrm>
        </p:grpSpPr>
        <p:sp>
          <p:nvSpPr>
            <p:cNvPr id="15536" name="WordArt 1037">
              <a:extLst>
                <a:ext uri="{FF2B5EF4-FFF2-40B4-BE49-F238E27FC236}">
                  <a16:creationId xmlns:a16="http://schemas.microsoft.com/office/drawing/2014/main" id="{F17A21D8-2B61-4093-BBBA-E5165F7EE9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5" y="257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福生市</a:t>
              </a:r>
            </a:p>
          </p:txBody>
        </p:sp>
        <p:sp>
          <p:nvSpPr>
            <p:cNvPr id="15537" name="WordArt 1038">
              <a:extLst>
                <a:ext uri="{FF2B5EF4-FFF2-40B4-BE49-F238E27FC236}">
                  <a16:creationId xmlns:a16="http://schemas.microsoft.com/office/drawing/2014/main" id="{106CA90C-EEA0-46A8-82D8-18BC8347F7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5" y="257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福生市</a:t>
              </a:r>
            </a:p>
          </p:txBody>
        </p:sp>
      </p:grpSp>
      <p:grpSp>
        <p:nvGrpSpPr>
          <p:cNvPr id="15431" name="Group 1039">
            <a:extLst>
              <a:ext uri="{FF2B5EF4-FFF2-40B4-BE49-F238E27FC236}">
                <a16:creationId xmlns:a16="http://schemas.microsoft.com/office/drawing/2014/main" id="{C4EE0F11-5F52-4A80-B95C-9E1A5E5A50D1}"/>
              </a:ext>
            </a:extLst>
          </p:cNvPr>
          <p:cNvGrpSpPr>
            <a:grpSpLocks/>
          </p:cNvGrpSpPr>
          <p:nvPr/>
        </p:nvGrpSpPr>
        <p:grpSpPr bwMode="auto">
          <a:xfrm>
            <a:off x="4779963" y="3721100"/>
            <a:ext cx="360362" cy="179388"/>
            <a:chOff x="3011" y="2344"/>
            <a:chExt cx="227" cy="113"/>
          </a:xfrm>
        </p:grpSpPr>
        <p:sp>
          <p:nvSpPr>
            <p:cNvPr id="15534" name="WordArt 1040">
              <a:extLst>
                <a:ext uri="{FF2B5EF4-FFF2-40B4-BE49-F238E27FC236}">
                  <a16:creationId xmlns:a16="http://schemas.microsoft.com/office/drawing/2014/main" id="{5A271F0B-F386-4B54-B284-3B033DB965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1" y="234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羽村市</a:t>
              </a:r>
            </a:p>
          </p:txBody>
        </p:sp>
        <p:sp>
          <p:nvSpPr>
            <p:cNvPr id="15535" name="WordArt 1041">
              <a:extLst>
                <a:ext uri="{FF2B5EF4-FFF2-40B4-BE49-F238E27FC236}">
                  <a16:creationId xmlns:a16="http://schemas.microsoft.com/office/drawing/2014/main" id="{4C811EAE-1EFB-4D93-BBFF-C8D51C13B6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1" y="234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羽村市</a:t>
              </a:r>
            </a:p>
          </p:txBody>
        </p:sp>
      </p:grpSp>
      <p:grpSp>
        <p:nvGrpSpPr>
          <p:cNvPr id="15432" name="Group 1042">
            <a:extLst>
              <a:ext uri="{FF2B5EF4-FFF2-40B4-BE49-F238E27FC236}">
                <a16:creationId xmlns:a16="http://schemas.microsoft.com/office/drawing/2014/main" id="{39DEA3E5-1CAF-4219-A879-ADA2EBB8EF3D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5340350"/>
            <a:ext cx="360363" cy="179388"/>
            <a:chOff x="3692" y="3364"/>
            <a:chExt cx="227" cy="113"/>
          </a:xfrm>
        </p:grpSpPr>
        <p:sp>
          <p:nvSpPr>
            <p:cNvPr id="15532" name="WordArt 1043">
              <a:extLst>
                <a:ext uri="{FF2B5EF4-FFF2-40B4-BE49-F238E27FC236}">
                  <a16:creationId xmlns:a16="http://schemas.microsoft.com/office/drawing/2014/main" id="{D1417B20-B53D-41E9-A8C2-D8957F96F0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36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日野市</a:t>
              </a:r>
            </a:p>
          </p:txBody>
        </p:sp>
        <p:sp>
          <p:nvSpPr>
            <p:cNvPr id="15533" name="WordArt 1044">
              <a:extLst>
                <a:ext uri="{FF2B5EF4-FFF2-40B4-BE49-F238E27FC236}">
                  <a16:creationId xmlns:a16="http://schemas.microsoft.com/office/drawing/2014/main" id="{79B50EFA-8ECB-4A7C-BB3B-425105258B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36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日野市</a:t>
              </a:r>
            </a:p>
          </p:txBody>
        </p:sp>
      </p:grpSp>
      <p:grpSp>
        <p:nvGrpSpPr>
          <p:cNvPr id="15433" name="Group 1045">
            <a:extLst>
              <a:ext uri="{FF2B5EF4-FFF2-40B4-BE49-F238E27FC236}">
                <a16:creationId xmlns:a16="http://schemas.microsoft.com/office/drawing/2014/main" id="{F0776636-C26A-483F-9EAB-1F6580F1BECF}"/>
              </a:ext>
            </a:extLst>
          </p:cNvPr>
          <p:cNvGrpSpPr>
            <a:grpSpLocks/>
          </p:cNvGrpSpPr>
          <p:nvPr/>
        </p:nvGrpSpPr>
        <p:grpSpPr bwMode="auto">
          <a:xfrm>
            <a:off x="6940550" y="5791200"/>
            <a:ext cx="360363" cy="179388"/>
            <a:chOff x="4372" y="3648"/>
            <a:chExt cx="227" cy="113"/>
          </a:xfrm>
        </p:grpSpPr>
        <p:sp>
          <p:nvSpPr>
            <p:cNvPr id="15530" name="WordArt 1046">
              <a:extLst>
                <a:ext uri="{FF2B5EF4-FFF2-40B4-BE49-F238E27FC236}">
                  <a16:creationId xmlns:a16="http://schemas.microsoft.com/office/drawing/2014/main" id="{A4221996-2C53-45BA-967D-7AC92B07D0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64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稲城市</a:t>
              </a:r>
            </a:p>
          </p:txBody>
        </p:sp>
        <p:sp>
          <p:nvSpPr>
            <p:cNvPr id="15531" name="WordArt 1047">
              <a:extLst>
                <a:ext uri="{FF2B5EF4-FFF2-40B4-BE49-F238E27FC236}">
                  <a16:creationId xmlns:a16="http://schemas.microsoft.com/office/drawing/2014/main" id="{564AD5FE-4305-4C4B-852C-9B964E433B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64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稲城市</a:t>
              </a:r>
            </a:p>
          </p:txBody>
        </p:sp>
      </p:grpSp>
      <p:grpSp>
        <p:nvGrpSpPr>
          <p:cNvPr id="15434" name="Group 1048">
            <a:extLst>
              <a:ext uri="{FF2B5EF4-FFF2-40B4-BE49-F238E27FC236}">
                <a16:creationId xmlns:a16="http://schemas.microsoft.com/office/drawing/2014/main" id="{58EDA36D-ED98-41C9-ACC3-2669715AAF5E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5700713"/>
            <a:ext cx="360363" cy="179387"/>
            <a:chOff x="4032" y="3591"/>
            <a:chExt cx="227" cy="113"/>
          </a:xfrm>
        </p:grpSpPr>
        <p:sp>
          <p:nvSpPr>
            <p:cNvPr id="15528" name="WordArt 1049">
              <a:extLst>
                <a:ext uri="{FF2B5EF4-FFF2-40B4-BE49-F238E27FC236}">
                  <a16:creationId xmlns:a16="http://schemas.microsoft.com/office/drawing/2014/main" id="{E1637E0B-8C5A-4170-9716-17053E06BD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59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多摩市</a:t>
              </a:r>
            </a:p>
          </p:txBody>
        </p:sp>
        <p:sp>
          <p:nvSpPr>
            <p:cNvPr id="15529" name="WordArt 1050">
              <a:extLst>
                <a:ext uri="{FF2B5EF4-FFF2-40B4-BE49-F238E27FC236}">
                  <a16:creationId xmlns:a16="http://schemas.microsoft.com/office/drawing/2014/main" id="{BE24711D-BCDD-48B0-AE25-0DE1C3B545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59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多摩市</a:t>
              </a:r>
            </a:p>
          </p:txBody>
        </p:sp>
      </p:grpSp>
      <p:grpSp>
        <p:nvGrpSpPr>
          <p:cNvPr id="15435" name="Group 1051">
            <a:extLst>
              <a:ext uri="{FF2B5EF4-FFF2-40B4-BE49-F238E27FC236}">
                <a16:creationId xmlns:a16="http://schemas.microsoft.com/office/drawing/2014/main" id="{EA15902B-2295-40AD-9BDC-52DE980C8515}"/>
              </a:ext>
            </a:extLst>
          </p:cNvPr>
          <p:cNvGrpSpPr>
            <a:grpSpLocks/>
          </p:cNvGrpSpPr>
          <p:nvPr/>
        </p:nvGrpSpPr>
        <p:grpSpPr bwMode="auto">
          <a:xfrm>
            <a:off x="6040438" y="3900488"/>
            <a:ext cx="539750" cy="179387"/>
            <a:chOff x="3805" y="2457"/>
            <a:chExt cx="340" cy="113"/>
          </a:xfrm>
        </p:grpSpPr>
        <p:sp>
          <p:nvSpPr>
            <p:cNvPr id="15526" name="WordArt 1052">
              <a:extLst>
                <a:ext uri="{FF2B5EF4-FFF2-40B4-BE49-F238E27FC236}">
                  <a16:creationId xmlns:a16="http://schemas.microsoft.com/office/drawing/2014/main" id="{82B36297-BC11-4F7C-9F3F-776754889D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5" y="2457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東大和市</a:t>
              </a:r>
            </a:p>
          </p:txBody>
        </p:sp>
        <p:sp>
          <p:nvSpPr>
            <p:cNvPr id="15527" name="WordArt 1053">
              <a:extLst>
                <a:ext uri="{FF2B5EF4-FFF2-40B4-BE49-F238E27FC236}">
                  <a16:creationId xmlns:a16="http://schemas.microsoft.com/office/drawing/2014/main" id="{5BB334A7-61DE-4774-B153-72BF084FB3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5" y="2457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東大和市</a:t>
              </a:r>
            </a:p>
          </p:txBody>
        </p:sp>
      </p:grpSp>
      <p:grpSp>
        <p:nvGrpSpPr>
          <p:cNvPr id="15436" name="Group 1054">
            <a:extLst>
              <a:ext uri="{FF2B5EF4-FFF2-40B4-BE49-F238E27FC236}">
                <a16:creationId xmlns:a16="http://schemas.microsoft.com/office/drawing/2014/main" id="{F0D638C2-5715-4E3C-B128-ECB972F3B3F1}"/>
              </a:ext>
            </a:extLst>
          </p:cNvPr>
          <p:cNvGrpSpPr>
            <a:grpSpLocks/>
          </p:cNvGrpSpPr>
          <p:nvPr/>
        </p:nvGrpSpPr>
        <p:grpSpPr bwMode="auto">
          <a:xfrm>
            <a:off x="7300913" y="3449638"/>
            <a:ext cx="360362" cy="179387"/>
            <a:chOff x="4599" y="2173"/>
            <a:chExt cx="227" cy="113"/>
          </a:xfrm>
        </p:grpSpPr>
        <p:sp>
          <p:nvSpPr>
            <p:cNvPr id="15524" name="WordArt 1055">
              <a:extLst>
                <a:ext uri="{FF2B5EF4-FFF2-40B4-BE49-F238E27FC236}">
                  <a16:creationId xmlns:a16="http://schemas.microsoft.com/office/drawing/2014/main" id="{E6CF97F1-4482-459B-9D9B-BAF7FABFFA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9" y="2173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清瀬市</a:t>
              </a:r>
            </a:p>
          </p:txBody>
        </p:sp>
        <p:sp>
          <p:nvSpPr>
            <p:cNvPr id="15525" name="WordArt 1056">
              <a:extLst>
                <a:ext uri="{FF2B5EF4-FFF2-40B4-BE49-F238E27FC236}">
                  <a16:creationId xmlns:a16="http://schemas.microsoft.com/office/drawing/2014/main" id="{78CE488A-D176-4D50-9CE2-4BD590BED4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9" y="2173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清瀬市</a:t>
              </a:r>
            </a:p>
          </p:txBody>
        </p:sp>
      </p:grpSp>
      <p:grpSp>
        <p:nvGrpSpPr>
          <p:cNvPr id="15437" name="Group 1057">
            <a:extLst>
              <a:ext uri="{FF2B5EF4-FFF2-40B4-BE49-F238E27FC236}">
                <a16:creationId xmlns:a16="http://schemas.microsoft.com/office/drawing/2014/main" id="{B27D61F7-4C9B-4E1E-B6E3-EE4ADE13543C}"/>
              </a:ext>
            </a:extLst>
          </p:cNvPr>
          <p:cNvGrpSpPr>
            <a:grpSpLocks/>
          </p:cNvGrpSpPr>
          <p:nvPr/>
        </p:nvGrpSpPr>
        <p:grpSpPr bwMode="auto">
          <a:xfrm>
            <a:off x="9280525" y="3540125"/>
            <a:ext cx="360363" cy="179388"/>
            <a:chOff x="5846" y="2230"/>
            <a:chExt cx="227" cy="113"/>
          </a:xfrm>
        </p:grpSpPr>
        <p:sp>
          <p:nvSpPr>
            <p:cNvPr id="15522" name="WordArt 1058">
              <a:extLst>
                <a:ext uri="{FF2B5EF4-FFF2-40B4-BE49-F238E27FC236}">
                  <a16:creationId xmlns:a16="http://schemas.microsoft.com/office/drawing/2014/main" id="{89A73C7D-9E9C-409F-B7D0-44B82984C7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46" y="223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板橋区</a:t>
              </a:r>
            </a:p>
          </p:txBody>
        </p:sp>
        <p:sp>
          <p:nvSpPr>
            <p:cNvPr id="15523" name="WordArt 1059">
              <a:extLst>
                <a:ext uri="{FF2B5EF4-FFF2-40B4-BE49-F238E27FC236}">
                  <a16:creationId xmlns:a16="http://schemas.microsoft.com/office/drawing/2014/main" id="{1C0CCB45-AD81-4A87-A650-0123358448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46" y="223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板橋区</a:t>
              </a:r>
            </a:p>
          </p:txBody>
        </p:sp>
      </p:grpSp>
      <p:grpSp>
        <p:nvGrpSpPr>
          <p:cNvPr id="15438" name="Group 1060">
            <a:extLst>
              <a:ext uri="{FF2B5EF4-FFF2-40B4-BE49-F238E27FC236}">
                <a16:creationId xmlns:a16="http://schemas.microsoft.com/office/drawing/2014/main" id="{A8BBA51F-5721-486E-B9D3-CF4AF15DECE4}"/>
              </a:ext>
            </a:extLst>
          </p:cNvPr>
          <p:cNvGrpSpPr>
            <a:grpSpLocks/>
          </p:cNvGrpSpPr>
          <p:nvPr/>
        </p:nvGrpSpPr>
        <p:grpSpPr bwMode="auto">
          <a:xfrm>
            <a:off x="9551988" y="5791200"/>
            <a:ext cx="360362" cy="179388"/>
            <a:chOff x="6017" y="3648"/>
            <a:chExt cx="227" cy="113"/>
          </a:xfrm>
        </p:grpSpPr>
        <p:sp>
          <p:nvSpPr>
            <p:cNvPr id="15520" name="WordArt 1061">
              <a:extLst>
                <a:ext uri="{FF2B5EF4-FFF2-40B4-BE49-F238E27FC236}">
                  <a16:creationId xmlns:a16="http://schemas.microsoft.com/office/drawing/2014/main" id="{9F6B7126-EBA5-4192-A809-6D8D6FB281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64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目黒区</a:t>
              </a:r>
            </a:p>
          </p:txBody>
        </p:sp>
        <p:sp>
          <p:nvSpPr>
            <p:cNvPr id="15521" name="WordArt 1062">
              <a:extLst>
                <a:ext uri="{FF2B5EF4-FFF2-40B4-BE49-F238E27FC236}">
                  <a16:creationId xmlns:a16="http://schemas.microsoft.com/office/drawing/2014/main" id="{2419C807-9ADE-4845-B637-44B89A89F0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64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目黒区</a:t>
              </a:r>
            </a:p>
          </p:txBody>
        </p:sp>
      </p:grpSp>
      <p:grpSp>
        <p:nvGrpSpPr>
          <p:cNvPr id="15439" name="Group 1063">
            <a:extLst>
              <a:ext uri="{FF2B5EF4-FFF2-40B4-BE49-F238E27FC236}">
                <a16:creationId xmlns:a16="http://schemas.microsoft.com/office/drawing/2014/main" id="{EFF5BA08-3D28-4B72-B856-722EC253143C}"/>
              </a:ext>
            </a:extLst>
          </p:cNvPr>
          <p:cNvGrpSpPr>
            <a:grpSpLocks/>
          </p:cNvGrpSpPr>
          <p:nvPr/>
        </p:nvGrpSpPr>
        <p:grpSpPr bwMode="auto">
          <a:xfrm>
            <a:off x="10631488" y="5160963"/>
            <a:ext cx="360362" cy="179387"/>
            <a:chOff x="6697" y="3251"/>
            <a:chExt cx="227" cy="113"/>
          </a:xfrm>
        </p:grpSpPr>
        <p:sp>
          <p:nvSpPr>
            <p:cNvPr id="15518" name="WordArt 1064">
              <a:extLst>
                <a:ext uri="{FF2B5EF4-FFF2-40B4-BE49-F238E27FC236}">
                  <a16:creationId xmlns:a16="http://schemas.microsoft.com/office/drawing/2014/main" id="{E4015EF1-0176-4066-A057-B0B7664279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15519" name="WordArt 1065">
              <a:extLst>
                <a:ext uri="{FF2B5EF4-FFF2-40B4-BE49-F238E27FC236}">
                  <a16:creationId xmlns:a16="http://schemas.microsoft.com/office/drawing/2014/main" id="{D43A8336-2788-4F21-B75C-1D7C8FB7A8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15440" name="Group 1066">
            <a:extLst>
              <a:ext uri="{FF2B5EF4-FFF2-40B4-BE49-F238E27FC236}">
                <a16:creationId xmlns:a16="http://schemas.microsoft.com/office/drawing/2014/main" id="{72CD9D88-ED6F-42F6-9B91-F658FC0C4546}"/>
              </a:ext>
            </a:extLst>
          </p:cNvPr>
          <p:cNvGrpSpPr>
            <a:grpSpLocks/>
          </p:cNvGrpSpPr>
          <p:nvPr/>
        </p:nvGrpSpPr>
        <p:grpSpPr bwMode="auto">
          <a:xfrm>
            <a:off x="10631488" y="4440238"/>
            <a:ext cx="360362" cy="179387"/>
            <a:chOff x="6697" y="2797"/>
            <a:chExt cx="227" cy="113"/>
          </a:xfrm>
        </p:grpSpPr>
        <p:sp>
          <p:nvSpPr>
            <p:cNvPr id="15516" name="WordArt 1067">
              <a:extLst>
                <a:ext uri="{FF2B5EF4-FFF2-40B4-BE49-F238E27FC236}">
                  <a16:creationId xmlns:a16="http://schemas.microsoft.com/office/drawing/2014/main" id="{C0279A20-5933-4EF2-BD53-6DBC5BAA8B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79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台東区</a:t>
              </a:r>
            </a:p>
          </p:txBody>
        </p:sp>
        <p:sp>
          <p:nvSpPr>
            <p:cNvPr id="15517" name="WordArt 1068">
              <a:extLst>
                <a:ext uri="{FF2B5EF4-FFF2-40B4-BE49-F238E27FC236}">
                  <a16:creationId xmlns:a16="http://schemas.microsoft.com/office/drawing/2014/main" id="{B35AC164-6D5D-4102-9E75-655E64D417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79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台東区</a:t>
              </a:r>
            </a:p>
          </p:txBody>
        </p:sp>
      </p:grpSp>
      <p:grpSp>
        <p:nvGrpSpPr>
          <p:cNvPr id="15441" name="Group 1069">
            <a:extLst>
              <a:ext uri="{FF2B5EF4-FFF2-40B4-BE49-F238E27FC236}">
                <a16:creationId xmlns:a16="http://schemas.microsoft.com/office/drawing/2014/main" id="{3AF4E5D8-F5D8-4406-95A2-2314EB35D1C8}"/>
              </a:ext>
            </a:extLst>
          </p:cNvPr>
          <p:cNvGrpSpPr>
            <a:grpSpLocks/>
          </p:cNvGrpSpPr>
          <p:nvPr/>
        </p:nvGrpSpPr>
        <p:grpSpPr bwMode="auto">
          <a:xfrm>
            <a:off x="10631488" y="4079875"/>
            <a:ext cx="360362" cy="179388"/>
            <a:chOff x="6697" y="2570"/>
            <a:chExt cx="227" cy="113"/>
          </a:xfrm>
        </p:grpSpPr>
        <p:sp>
          <p:nvSpPr>
            <p:cNvPr id="15514" name="WordArt 1070">
              <a:extLst>
                <a:ext uri="{FF2B5EF4-FFF2-40B4-BE49-F238E27FC236}">
                  <a16:creationId xmlns:a16="http://schemas.microsoft.com/office/drawing/2014/main" id="{0372AF81-6D80-4202-83FF-A67751A6AD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57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荒川区</a:t>
              </a:r>
            </a:p>
          </p:txBody>
        </p:sp>
        <p:sp>
          <p:nvSpPr>
            <p:cNvPr id="15515" name="WordArt 1071">
              <a:extLst>
                <a:ext uri="{FF2B5EF4-FFF2-40B4-BE49-F238E27FC236}">
                  <a16:creationId xmlns:a16="http://schemas.microsoft.com/office/drawing/2014/main" id="{463B7F42-7839-464E-87F0-B983A5A4A3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57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荒川区</a:t>
              </a:r>
            </a:p>
          </p:txBody>
        </p:sp>
      </p:grpSp>
      <p:grpSp>
        <p:nvGrpSpPr>
          <p:cNvPr id="15442" name="Group 1072">
            <a:extLst>
              <a:ext uri="{FF2B5EF4-FFF2-40B4-BE49-F238E27FC236}">
                <a16:creationId xmlns:a16="http://schemas.microsoft.com/office/drawing/2014/main" id="{F1F7B6D5-02BC-4498-9DBC-7A0DE4B64ACE}"/>
              </a:ext>
            </a:extLst>
          </p:cNvPr>
          <p:cNvGrpSpPr>
            <a:grpSpLocks/>
          </p:cNvGrpSpPr>
          <p:nvPr/>
        </p:nvGrpSpPr>
        <p:grpSpPr bwMode="auto">
          <a:xfrm>
            <a:off x="10271125" y="4891088"/>
            <a:ext cx="539750" cy="179387"/>
            <a:chOff x="6470" y="3081"/>
            <a:chExt cx="340" cy="113"/>
          </a:xfrm>
        </p:grpSpPr>
        <p:sp>
          <p:nvSpPr>
            <p:cNvPr id="15512" name="WordArt 1073">
              <a:extLst>
                <a:ext uri="{FF2B5EF4-FFF2-40B4-BE49-F238E27FC236}">
                  <a16:creationId xmlns:a16="http://schemas.microsoft.com/office/drawing/2014/main" id="{7A3B793B-CBE2-44F0-A8A6-563894B1FC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70" y="3081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千代田区</a:t>
              </a:r>
            </a:p>
          </p:txBody>
        </p:sp>
        <p:sp>
          <p:nvSpPr>
            <p:cNvPr id="15513" name="WordArt 1074">
              <a:extLst>
                <a:ext uri="{FF2B5EF4-FFF2-40B4-BE49-F238E27FC236}">
                  <a16:creationId xmlns:a16="http://schemas.microsoft.com/office/drawing/2014/main" id="{990251C7-A685-4F2F-8BB0-431A11EF3C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70" y="3081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千代田区</a:t>
              </a:r>
            </a:p>
          </p:txBody>
        </p:sp>
      </p:grpSp>
      <p:grpSp>
        <p:nvGrpSpPr>
          <p:cNvPr id="15443" name="Group 1075">
            <a:extLst>
              <a:ext uri="{FF2B5EF4-FFF2-40B4-BE49-F238E27FC236}">
                <a16:creationId xmlns:a16="http://schemas.microsoft.com/office/drawing/2014/main" id="{E7D80CFE-9FBB-4F2E-BE25-09DF19CAA74E}"/>
              </a:ext>
            </a:extLst>
          </p:cNvPr>
          <p:cNvGrpSpPr>
            <a:grpSpLocks/>
          </p:cNvGrpSpPr>
          <p:nvPr/>
        </p:nvGrpSpPr>
        <p:grpSpPr bwMode="auto">
          <a:xfrm>
            <a:off x="10091738" y="5521325"/>
            <a:ext cx="360362" cy="179388"/>
            <a:chOff x="6357" y="3478"/>
            <a:chExt cx="227" cy="113"/>
          </a:xfrm>
        </p:grpSpPr>
        <p:sp>
          <p:nvSpPr>
            <p:cNvPr id="15510" name="WordArt 1076">
              <a:extLst>
                <a:ext uri="{FF2B5EF4-FFF2-40B4-BE49-F238E27FC236}">
                  <a16:creationId xmlns:a16="http://schemas.microsoft.com/office/drawing/2014/main" id="{AF52B988-4EF1-4386-B888-1B422B6D12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47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港区</a:t>
              </a:r>
            </a:p>
          </p:txBody>
        </p:sp>
        <p:sp>
          <p:nvSpPr>
            <p:cNvPr id="15511" name="WordArt 1077">
              <a:extLst>
                <a:ext uri="{FF2B5EF4-FFF2-40B4-BE49-F238E27FC236}">
                  <a16:creationId xmlns:a16="http://schemas.microsoft.com/office/drawing/2014/main" id="{64A78D52-F25D-44A0-B91D-578421AC7E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47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港区</a:t>
              </a:r>
            </a:p>
          </p:txBody>
        </p:sp>
      </p:grpSp>
      <p:grpSp>
        <p:nvGrpSpPr>
          <p:cNvPr id="15444" name="Group 1078">
            <a:extLst>
              <a:ext uri="{FF2B5EF4-FFF2-40B4-BE49-F238E27FC236}">
                <a16:creationId xmlns:a16="http://schemas.microsoft.com/office/drawing/2014/main" id="{50A10CF8-43E3-426C-9F35-C5A1A3572ACB}"/>
              </a:ext>
            </a:extLst>
          </p:cNvPr>
          <p:cNvGrpSpPr>
            <a:grpSpLocks/>
          </p:cNvGrpSpPr>
          <p:nvPr/>
        </p:nvGrpSpPr>
        <p:grpSpPr bwMode="auto">
          <a:xfrm>
            <a:off x="9551988" y="5160963"/>
            <a:ext cx="360362" cy="179387"/>
            <a:chOff x="6017" y="3251"/>
            <a:chExt cx="227" cy="113"/>
          </a:xfrm>
        </p:grpSpPr>
        <p:sp>
          <p:nvSpPr>
            <p:cNvPr id="15508" name="WordArt 1079">
              <a:extLst>
                <a:ext uri="{FF2B5EF4-FFF2-40B4-BE49-F238E27FC236}">
                  <a16:creationId xmlns:a16="http://schemas.microsoft.com/office/drawing/2014/main" id="{0CC3830F-58D3-478C-A2E0-2E1D1CB4A8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渋谷区</a:t>
              </a:r>
            </a:p>
          </p:txBody>
        </p:sp>
        <p:sp>
          <p:nvSpPr>
            <p:cNvPr id="15509" name="WordArt 1080">
              <a:extLst>
                <a:ext uri="{FF2B5EF4-FFF2-40B4-BE49-F238E27FC236}">
                  <a16:creationId xmlns:a16="http://schemas.microsoft.com/office/drawing/2014/main" id="{9C190395-DF59-4BFF-8E2A-187DA4C873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渋谷区</a:t>
              </a:r>
            </a:p>
          </p:txBody>
        </p:sp>
      </p:grpSp>
      <p:grpSp>
        <p:nvGrpSpPr>
          <p:cNvPr id="15445" name="Group 1081">
            <a:extLst>
              <a:ext uri="{FF2B5EF4-FFF2-40B4-BE49-F238E27FC236}">
                <a16:creationId xmlns:a16="http://schemas.microsoft.com/office/drawing/2014/main" id="{F548A296-1D57-4CDC-834E-FDDF0D75BA13}"/>
              </a:ext>
            </a:extLst>
          </p:cNvPr>
          <p:cNvGrpSpPr>
            <a:grpSpLocks/>
          </p:cNvGrpSpPr>
          <p:nvPr/>
        </p:nvGrpSpPr>
        <p:grpSpPr bwMode="auto">
          <a:xfrm>
            <a:off x="10180638" y="4440238"/>
            <a:ext cx="360362" cy="179387"/>
            <a:chOff x="6413" y="2797"/>
            <a:chExt cx="227" cy="113"/>
          </a:xfrm>
        </p:grpSpPr>
        <p:sp>
          <p:nvSpPr>
            <p:cNvPr id="15506" name="WordArt 1082">
              <a:extLst>
                <a:ext uri="{FF2B5EF4-FFF2-40B4-BE49-F238E27FC236}">
                  <a16:creationId xmlns:a16="http://schemas.microsoft.com/office/drawing/2014/main" id="{5B09DFDE-B790-4A65-A31B-83D6E66FE4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3" y="279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文京区</a:t>
              </a:r>
            </a:p>
          </p:txBody>
        </p:sp>
        <p:sp>
          <p:nvSpPr>
            <p:cNvPr id="15507" name="WordArt 1083">
              <a:extLst>
                <a:ext uri="{FF2B5EF4-FFF2-40B4-BE49-F238E27FC236}">
                  <a16:creationId xmlns:a16="http://schemas.microsoft.com/office/drawing/2014/main" id="{5D511006-5CA4-4D16-BC64-9C0877B02C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3" y="279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文京区</a:t>
              </a:r>
            </a:p>
          </p:txBody>
        </p:sp>
      </p:grpSp>
      <p:grpSp>
        <p:nvGrpSpPr>
          <p:cNvPr id="15446" name="Group 1084">
            <a:extLst>
              <a:ext uri="{FF2B5EF4-FFF2-40B4-BE49-F238E27FC236}">
                <a16:creationId xmlns:a16="http://schemas.microsoft.com/office/drawing/2014/main" id="{FDAF6DED-1B99-494A-97CB-0360A099751C}"/>
              </a:ext>
            </a:extLst>
          </p:cNvPr>
          <p:cNvGrpSpPr>
            <a:grpSpLocks/>
          </p:cNvGrpSpPr>
          <p:nvPr/>
        </p:nvGrpSpPr>
        <p:grpSpPr bwMode="auto">
          <a:xfrm>
            <a:off x="10001250" y="3721100"/>
            <a:ext cx="360363" cy="179388"/>
            <a:chOff x="6300" y="2344"/>
            <a:chExt cx="227" cy="113"/>
          </a:xfrm>
        </p:grpSpPr>
        <p:sp>
          <p:nvSpPr>
            <p:cNvPr id="15504" name="WordArt 1085">
              <a:extLst>
                <a:ext uri="{FF2B5EF4-FFF2-40B4-BE49-F238E27FC236}">
                  <a16:creationId xmlns:a16="http://schemas.microsoft.com/office/drawing/2014/main" id="{5CE89F58-D386-46F8-AD0E-AE49093685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0" y="234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15505" name="WordArt 1086">
              <a:extLst>
                <a:ext uri="{FF2B5EF4-FFF2-40B4-BE49-F238E27FC236}">
                  <a16:creationId xmlns:a16="http://schemas.microsoft.com/office/drawing/2014/main" id="{5476F191-4EB4-47F4-9A84-6B265871C5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0" y="234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15447" name="Group 1087">
            <a:extLst>
              <a:ext uri="{FF2B5EF4-FFF2-40B4-BE49-F238E27FC236}">
                <a16:creationId xmlns:a16="http://schemas.microsoft.com/office/drawing/2014/main" id="{7C1B7D9F-608F-4DF0-8D9A-F3094678B13D}"/>
              </a:ext>
            </a:extLst>
          </p:cNvPr>
          <p:cNvGrpSpPr>
            <a:grpSpLocks/>
          </p:cNvGrpSpPr>
          <p:nvPr/>
        </p:nvGrpSpPr>
        <p:grpSpPr bwMode="auto">
          <a:xfrm>
            <a:off x="8651875" y="5610225"/>
            <a:ext cx="539750" cy="179388"/>
            <a:chOff x="5450" y="3534"/>
            <a:chExt cx="340" cy="113"/>
          </a:xfrm>
        </p:grpSpPr>
        <p:sp>
          <p:nvSpPr>
            <p:cNvPr id="15502" name="WordArt 1088">
              <a:extLst>
                <a:ext uri="{FF2B5EF4-FFF2-40B4-BE49-F238E27FC236}">
                  <a16:creationId xmlns:a16="http://schemas.microsoft.com/office/drawing/2014/main" id="{BA25BDCA-9B44-4B22-BED4-1CB99DBCFC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353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世田谷区</a:t>
              </a:r>
            </a:p>
          </p:txBody>
        </p:sp>
        <p:sp>
          <p:nvSpPr>
            <p:cNvPr id="15503" name="WordArt 1089">
              <a:extLst>
                <a:ext uri="{FF2B5EF4-FFF2-40B4-BE49-F238E27FC236}">
                  <a16:creationId xmlns:a16="http://schemas.microsoft.com/office/drawing/2014/main" id="{5B49FF0F-D841-41CC-854B-2530B594E8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353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世田谷区</a:t>
              </a:r>
            </a:p>
          </p:txBody>
        </p:sp>
      </p:grpSp>
      <p:grpSp>
        <p:nvGrpSpPr>
          <p:cNvPr id="15448" name="Group 1090">
            <a:extLst>
              <a:ext uri="{FF2B5EF4-FFF2-40B4-BE49-F238E27FC236}">
                <a16:creationId xmlns:a16="http://schemas.microsoft.com/office/drawing/2014/main" id="{4607BB94-A1FF-4475-8949-39A747A3E147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5791200"/>
            <a:ext cx="360362" cy="179388"/>
            <a:chOff x="5109" y="3648"/>
            <a:chExt cx="227" cy="113"/>
          </a:xfrm>
        </p:grpSpPr>
        <p:sp>
          <p:nvSpPr>
            <p:cNvPr id="15500" name="WordArt 1091">
              <a:extLst>
                <a:ext uri="{FF2B5EF4-FFF2-40B4-BE49-F238E27FC236}">
                  <a16:creationId xmlns:a16="http://schemas.microsoft.com/office/drawing/2014/main" id="{3C92D842-9B6D-44D9-839E-F70C869DDF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09" y="364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狛江市</a:t>
              </a:r>
            </a:p>
          </p:txBody>
        </p:sp>
        <p:sp>
          <p:nvSpPr>
            <p:cNvPr id="15501" name="WordArt 1092">
              <a:extLst>
                <a:ext uri="{FF2B5EF4-FFF2-40B4-BE49-F238E27FC236}">
                  <a16:creationId xmlns:a16="http://schemas.microsoft.com/office/drawing/2014/main" id="{58781F49-FCF9-4F52-84A1-EE5E9ACC97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09" y="364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狛江市</a:t>
              </a:r>
            </a:p>
          </p:txBody>
        </p:sp>
      </p:grpSp>
      <p:grpSp>
        <p:nvGrpSpPr>
          <p:cNvPr id="15449" name="Group 1093">
            <a:extLst>
              <a:ext uri="{FF2B5EF4-FFF2-40B4-BE49-F238E27FC236}">
                <a16:creationId xmlns:a16="http://schemas.microsoft.com/office/drawing/2014/main" id="{3FA7BFAC-EA10-4974-A43F-E57CD4B42B67}"/>
              </a:ext>
            </a:extLst>
          </p:cNvPr>
          <p:cNvGrpSpPr>
            <a:grpSpLocks/>
          </p:cNvGrpSpPr>
          <p:nvPr/>
        </p:nvGrpSpPr>
        <p:grpSpPr bwMode="auto">
          <a:xfrm>
            <a:off x="9821863" y="4710113"/>
            <a:ext cx="360362" cy="179387"/>
            <a:chOff x="6187" y="2967"/>
            <a:chExt cx="227" cy="113"/>
          </a:xfrm>
        </p:grpSpPr>
        <p:sp>
          <p:nvSpPr>
            <p:cNvPr id="15498" name="WordArt 1094">
              <a:extLst>
                <a:ext uri="{FF2B5EF4-FFF2-40B4-BE49-F238E27FC236}">
                  <a16:creationId xmlns:a16="http://schemas.microsoft.com/office/drawing/2014/main" id="{738C861D-303F-4C2A-82AB-9A84E56EB6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96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新宿区</a:t>
              </a:r>
            </a:p>
          </p:txBody>
        </p:sp>
        <p:sp>
          <p:nvSpPr>
            <p:cNvPr id="15499" name="WordArt 1095">
              <a:extLst>
                <a:ext uri="{FF2B5EF4-FFF2-40B4-BE49-F238E27FC236}">
                  <a16:creationId xmlns:a16="http://schemas.microsoft.com/office/drawing/2014/main" id="{944BEEA6-1054-445A-8BF5-2CC7B8CC2E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96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新宿区</a:t>
              </a:r>
            </a:p>
          </p:txBody>
        </p:sp>
      </p:grpSp>
      <p:grpSp>
        <p:nvGrpSpPr>
          <p:cNvPr id="15450" name="Group 1096">
            <a:extLst>
              <a:ext uri="{FF2B5EF4-FFF2-40B4-BE49-F238E27FC236}">
                <a16:creationId xmlns:a16="http://schemas.microsoft.com/office/drawing/2014/main" id="{82EE1EEA-58CE-4192-8A0C-0ADB1E29A73C}"/>
              </a:ext>
            </a:extLst>
          </p:cNvPr>
          <p:cNvGrpSpPr>
            <a:grpSpLocks/>
          </p:cNvGrpSpPr>
          <p:nvPr/>
        </p:nvGrpSpPr>
        <p:grpSpPr bwMode="auto">
          <a:xfrm>
            <a:off x="9731375" y="4260850"/>
            <a:ext cx="360363" cy="179388"/>
            <a:chOff x="6130" y="2684"/>
            <a:chExt cx="227" cy="113"/>
          </a:xfrm>
        </p:grpSpPr>
        <p:sp>
          <p:nvSpPr>
            <p:cNvPr id="15496" name="WordArt 1097">
              <a:extLst>
                <a:ext uri="{FF2B5EF4-FFF2-40B4-BE49-F238E27FC236}">
                  <a16:creationId xmlns:a16="http://schemas.microsoft.com/office/drawing/2014/main" id="{811E4D97-B431-4D31-980D-DD712E645E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0" y="268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豊島区</a:t>
              </a:r>
            </a:p>
          </p:txBody>
        </p:sp>
        <p:sp>
          <p:nvSpPr>
            <p:cNvPr id="15497" name="WordArt 1098">
              <a:extLst>
                <a:ext uri="{FF2B5EF4-FFF2-40B4-BE49-F238E27FC236}">
                  <a16:creationId xmlns:a16="http://schemas.microsoft.com/office/drawing/2014/main" id="{6D9C571D-0F7E-4204-A39E-8ECF85978F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0" y="268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豊島区</a:t>
              </a:r>
            </a:p>
          </p:txBody>
        </p:sp>
      </p:grpSp>
      <p:grpSp>
        <p:nvGrpSpPr>
          <p:cNvPr id="15451" name="Group 1099">
            <a:extLst>
              <a:ext uri="{FF2B5EF4-FFF2-40B4-BE49-F238E27FC236}">
                <a16:creationId xmlns:a16="http://schemas.microsoft.com/office/drawing/2014/main" id="{B1D37F5B-F194-4451-8F8E-7A1E29B2A2AC}"/>
              </a:ext>
            </a:extLst>
          </p:cNvPr>
          <p:cNvGrpSpPr>
            <a:grpSpLocks/>
          </p:cNvGrpSpPr>
          <p:nvPr/>
        </p:nvGrpSpPr>
        <p:grpSpPr bwMode="auto">
          <a:xfrm>
            <a:off x="6670675" y="3721100"/>
            <a:ext cx="539750" cy="179388"/>
            <a:chOff x="4202" y="2344"/>
            <a:chExt cx="340" cy="113"/>
          </a:xfrm>
        </p:grpSpPr>
        <p:sp>
          <p:nvSpPr>
            <p:cNvPr id="15494" name="WordArt 1100">
              <a:extLst>
                <a:ext uri="{FF2B5EF4-FFF2-40B4-BE49-F238E27FC236}">
                  <a16:creationId xmlns:a16="http://schemas.microsoft.com/office/drawing/2014/main" id="{6427D94E-98C3-424E-AB2B-07EC24EF1B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234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東村山市</a:t>
              </a:r>
            </a:p>
          </p:txBody>
        </p:sp>
        <p:sp>
          <p:nvSpPr>
            <p:cNvPr id="15495" name="WordArt 1101">
              <a:extLst>
                <a:ext uri="{FF2B5EF4-FFF2-40B4-BE49-F238E27FC236}">
                  <a16:creationId xmlns:a16="http://schemas.microsoft.com/office/drawing/2014/main" id="{0AAC05A9-24EB-4638-A3F4-925202CE6C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234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東村山市</a:t>
              </a:r>
            </a:p>
          </p:txBody>
        </p:sp>
      </p:grpSp>
      <p:grpSp>
        <p:nvGrpSpPr>
          <p:cNvPr id="15452" name="Group 1102">
            <a:extLst>
              <a:ext uri="{FF2B5EF4-FFF2-40B4-BE49-F238E27FC236}">
                <a16:creationId xmlns:a16="http://schemas.microsoft.com/office/drawing/2014/main" id="{70498AC6-3B2D-4660-A640-8A9376185524}"/>
              </a:ext>
            </a:extLst>
          </p:cNvPr>
          <p:cNvGrpSpPr>
            <a:grpSpLocks/>
          </p:cNvGrpSpPr>
          <p:nvPr/>
        </p:nvGrpSpPr>
        <p:grpSpPr bwMode="auto">
          <a:xfrm>
            <a:off x="8470900" y="3990975"/>
            <a:ext cx="360363" cy="179388"/>
            <a:chOff x="5336" y="2514"/>
            <a:chExt cx="227" cy="113"/>
          </a:xfrm>
        </p:grpSpPr>
        <p:sp>
          <p:nvSpPr>
            <p:cNvPr id="15492" name="WordArt 1103">
              <a:extLst>
                <a:ext uri="{FF2B5EF4-FFF2-40B4-BE49-F238E27FC236}">
                  <a16:creationId xmlns:a16="http://schemas.microsoft.com/office/drawing/2014/main" id="{58315305-366A-4B4D-B396-AC05AE1428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36" y="251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練馬区</a:t>
              </a:r>
            </a:p>
          </p:txBody>
        </p:sp>
        <p:sp>
          <p:nvSpPr>
            <p:cNvPr id="15493" name="WordArt 1104">
              <a:extLst>
                <a:ext uri="{FF2B5EF4-FFF2-40B4-BE49-F238E27FC236}">
                  <a16:creationId xmlns:a16="http://schemas.microsoft.com/office/drawing/2014/main" id="{11B443B1-71D3-4B43-A47A-CE362D49CD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36" y="251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練馬区</a:t>
              </a:r>
            </a:p>
          </p:txBody>
        </p:sp>
      </p:grpSp>
      <p:grpSp>
        <p:nvGrpSpPr>
          <p:cNvPr id="15453" name="Group 1105">
            <a:extLst>
              <a:ext uri="{FF2B5EF4-FFF2-40B4-BE49-F238E27FC236}">
                <a16:creationId xmlns:a16="http://schemas.microsoft.com/office/drawing/2014/main" id="{BBDDBFA4-1E78-45AE-92CF-CF3EF1C11333}"/>
              </a:ext>
            </a:extLst>
          </p:cNvPr>
          <p:cNvGrpSpPr>
            <a:grpSpLocks/>
          </p:cNvGrpSpPr>
          <p:nvPr/>
        </p:nvGrpSpPr>
        <p:grpSpPr bwMode="auto">
          <a:xfrm>
            <a:off x="9191625" y="4530725"/>
            <a:ext cx="360363" cy="179388"/>
            <a:chOff x="5790" y="2854"/>
            <a:chExt cx="227" cy="113"/>
          </a:xfrm>
        </p:grpSpPr>
        <p:sp>
          <p:nvSpPr>
            <p:cNvPr id="15490" name="WordArt 1106">
              <a:extLst>
                <a:ext uri="{FF2B5EF4-FFF2-40B4-BE49-F238E27FC236}">
                  <a16:creationId xmlns:a16="http://schemas.microsoft.com/office/drawing/2014/main" id="{31E5EDEE-91E7-4C80-9FC5-5F8EB5B05A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285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中野区</a:t>
              </a:r>
            </a:p>
          </p:txBody>
        </p:sp>
        <p:sp>
          <p:nvSpPr>
            <p:cNvPr id="15491" name="WordArt 1107">
              <a:extLst>
                <a:ext uri="{FF2B5EF4-FFF2-40B4-BE49-F238E27FC236}">
                  <a16:creationId xmlns:a16="http://schemas.microsoft.com/office/drawing/2014/main" id="{1D4F382F-806D-4665-BA8E-5E0CCA7198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285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中野区</a:t>
              </a:r>
            </a:p>
          </p:txBody>
        </p:sp>
      </p:grpSp>
      <p:grpSp>
        <p:nvGrpSpPr>
          <p:cNvPr id="15454" name="Group 1108">
            <a:extLst>
              <a:ext uri="{FF2B5EF4-FFF2-40B4-BE49-F238E27FC236}">
                <a16:creationId xmlns:a16="http://schemas.microsoft.com/office/drawing/2014/main" id="{059DB7C7-509F-4E5F-BCED-A16945A772F6}"/>
              </a:ext>
            </a:extLst>
          </p:cNvPr>
          <p:cNvGrpSpPr>
            <a:grpSpLocks/>
          </p:cNvGrpSpPr>
          <p:nvPr/>
        </p:nvGrpSpPr>
        <p:grpSpPr bwMode="auto">
          <a:xfrm>
            <a:off x="8651875" y="4710113"/>
            <a:ext cx="360363" cy="179387"/>
            <a:chOff x="5450" y="2967"/>
            <a:chExt cx="227" cy="113"/>
          </a:xfrm>
        </p:grpSpPr>
        <p:sp>
          <p:nvSpPr>
            <p:cNvPr id="15488" name="WordArt 1109">
              <a:extLst>
                <a:ext uri="{FF2B5EF4-FFF2-40B4-BE49-F238E27FC236}">
                  <a16:creationId xmlns:a16="http://schemas.microsoft.com/office/drawing/2014/main" id="{D00493BC-4117-4547-8E1C-C312D9692F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296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  <p:sp>
          <p:nvSpPr>
            <p:cNvPr id="15489" name="WordArt 1110">
              <a:extLst>
                <a:ext uri="{FF2B5EF4-FFF2-40B4-BE49-F238E27FC236}">
                  <a16:creationId xmlns:a16="http://schemas.microsoft.com/office/drawing/2014/main" id="{8F70FEE9-7860-4F60-BC60-A6E57FBE7C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296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</p:grpSp>
      <p:grpSp>
        <p:nvGrpSpPr>
          <p:cNvPr id="15455" name="Group 1111">
            <a:extLst>
              <a:ext uri="{FF2B5EF4-FFF2-40B4-BE49-F238E27FC236}">
                <a16:creationId xmlns:a16="http://schemas.microsoft.com/office/drawing/2014/main" id="{2EE69E6D-1459-40CE-ACDC-2288595AFE4D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5430838"/>
            <a:ext cx="360363" cy="179387"/>
            <a:chOff x="4826" y="3421"/>
            <a:chExt cx="227" cy="113"/>
          </a:xfrm>
        </p:grpSpPr>
        <p:sp>
          <p:nvSpPr>
            <p:cNvPr id="15486" name="WordArt 1112">
              <a:extLst>
                <a:ext uri="{FF2B5EF4-FFF2-40B4-BE49-F238E27FC236}">
                  <a16:creationId xmlns:a16="http://schemas.microsoft.com/office/drawing/2014/main" id="{1FB9EAAD-74D8-46C0-9FA4-8B37AA7512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26" y="342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調布市</a:t>
              </a:r>
            </a:p>
          </p:txBody>
        </p:sp>
        <p:sp>
          <p:nvSpPr>
            <p:cNvPr id="15487" name="WordArt 1113">
              <a:extLst>
                <a:ext uri="{FF2B5EF4-FFF2-40B4-BE49-F238E27FC236}">
                  <a16:creationId xmlns:a16="http://schemas.microsoft.com/office/drawing/2014/main" id="{5FCC3D1E-CCDE-4F77-B3B5-6FF3BEFEC4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26" y="342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調布市</a:t>
              </a:r>
            </a:p>
          </p:txBody>
        </p:sp>
      </p:grpSp>
      <p:grpSp>
        <p:nvGrpSpPr>
          <p:cNvPr id="15456" name="Group 1114">
            <a:extLst>
              <a:ext uri="{FF2B5EF4-FFF2-40B4-BE49-F238E27FC236}">
                <a16:creationId xmlns:a16="http://schemas.microsoft.com/office/drawing/2014/main" id="{B1DAF816-AB3C-4690-9E89-527AD9AC7A57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3900488"/>
            <a:ext cx="539750" cy="179387"/>
            <a:chOff x="4486" y="2457"/>
            <a:chExt cx="340" cy="113"/>
          </a:xfrm>
        </p:grpSpPr>
        <p:sp>
          <p:nvSpPr>
            <p:cNvPr id="15484" name="WordArt 1115">
              <a:extLst>
                <a:ext uri="{FF2B5EF4-FFF2-40B4-BE49-F238E27FC236}">
                  <a16:creationId xmlns:a16="http://schemas.microsoft.com/office/drawing/2014/main" id="{9C43292D-B00E-42FC-B288-3F10371236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2457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東久留米市</a:t>
              </a:r>
            </a:p>
          </p:txBody>
        </p:sp>
        <p:sp>
          <p:nvSpPr>
            <p:cNvPr id="15485" name="WordArt 1116">
              <a:extLst>
                <a:ext uri="{FF2B5EF4-FFF2-40B4-BE49-F238E27FC236}">
                  <a16:creationId xmlns:a16="http://schemas.microsoft.com/office/drawing/2014/main" id="{6AA75939-75BC-4D79-B551-2C29C97C4B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2457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東久留米市</a:t>
              </a:r>
            </a:p>
          </p:txBody>
        </p:sp>
      </p:grpSp>
      <p:grpSp>
        <p:nvGrpSpPr>
          <p:cNvPr id="15457" name="Group 1117">
            <a:extLst>
              <a:ext uri="{FF2B5EF4-FFF2-40B4-BE49-F238E27FC236}">
                <a16:creationId xmlns:a16="http://schemas.microsoft.com/office/drawing/2014/main" id="{C170FFBF-A535-4B5F-85AB-DB5D0E239662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4170363"/>
            <a:ext cx="539750" cy="179387"/>
            <a:chOff x="4826" y="2627"/>
            <a:chExt cx="340" cy="113"/>
          </a:xfrm>
        </p:grpSpPr>
        <p:sp>
          <p:nvSpPr>
            <p:cNvPr id="15482" name="WordArt 1118">
              <a:extLst>
                <a:ext uri="{FF2B5EF4-FFF2-40B4-BE49-F238E27FC236}">
                  <a16:creationId xmlns:a16="http://schemas.microsoft.com/office/drawing/2014/main" id="{21C91115-7DEA-475C-A83B-74E18B126F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26" y="2627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西東京市</a:t>
              </a:r>
            </a:p>
          </p:txBody>
        </p:sp>
        <p:sp>
          <p:nvSpPr>
            <p:cNvPr id="15483" name="WordArt 1119">
              <a:extLst>
                <a:ext uri="{FF2B5EF4-FFF2-40B4-BE49-F238E27FC236}">
                  <a16:creationId xmlns:a16="http://schemas.microsoft.com/office/drawing/2014/main" id="{674952F8-632E-4684-826A-1904EDE3D9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26" y="2627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西東京市</a:t>
              </a:r>
            </a:p>
          </p:txBody>
        </p:sp>
      </p:grpSp>
      <p:grpSp>
        <p:nvGrpSpPr>
          <p:cNvPr id="15458" name="Group 1120">
            <a:extLst>
              <a:ext uri="{FF2B5EF4-FFF2-40B4-BE49-F238E27FC236}">
                <a16:creationId xmlns:a16="http://schemas.microsoft.com/office/drawing/2014/main" id="{5FC341F8-B791-4C93-A374-10E391844F18}"/>
              </a:ext>
            </a:extLst>
          </p:cNvPr>
          <p:cNvGrpSpPr>
            <a:grpSpLocks/>
          </p:cNvGrpSpPr>
          <p:nvPr/>
        </p:nvGrpSpPr>
        <p:grpSpPr bwMode="auto">
          <a:xfrm>
            <a:off x="5949950" y="4440238"/>
            <a:ext cx="360363" cy="179387"/>
            <a:chOff x="3748" y="2797"/>
            <a:chExt cx="227" cy="113"/>
          </a:xfrm>
        </p:grpSpPr>
        <p:sp>
          <p:nvSpPr>
            <p:cNvPr id="15480" name="WordArt 1121">
              <a:extLst>
                <a:ext uri="{FF2B5EF4-FFF2-40B4-BE49-F238E27FC236}">
                  <a16:creationId xmlns:a16="http://schemas.microsoft.com/office/drawing/2014/main" id="{32C632C7-0657-48AC-A6CD-2395C975D1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8" y="279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立川市</a:t>
              </a:r>
            </a:p>
          </p:txBody>
        </p:sp>
        <p:sp>
          <p:nvSpPr>
            <p:cNvPr id="15481" name="WordArt 1122">
              <a:extLst>
                <a:ext uri="{FF2B5EF4-FFF2-40B4-BE49-F238E27FC236}">
                  <a16:creationId xmlns:a16="http://schemas.microsoft.com/office/drawing/2014/main" id="{633C40E6-531D-4286-BE9E-14FFF754E0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8" y="279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立川市</a:t>
              </a:r>
            </a:p>
          </p:txBody>
        </p:sp>
      </p:grpSp>
      <p:grpSp>
        <p:nvGrpSpPr>
          <p:cNvPr id="15459" name="Group 1123">
            <a:extLst>
              <a:ext uri="{FF2B5EF4-FFF2-40B4-BE49-F238E27FC236}">
                <a16:creationId xmlns:a16="http://schemas.microsoft.com/office/drawing/2014/main" id="{8C13AA83-D3E3-4E7E-90CB-8F455BAE64AD}"/>
              </a:ext>
            </a:extLst>
          </p:cNvPr>
          <p:cNvGrpSpPr>
            <a:grpSpLocks/>
          </p:cNvGrpSpPr>
          <p:nvPr/>
        </p:nvGrpSpPr>
        <p:grpSpPr bwMode="auto">
          <a:xfrm>
            <a:off x="6851650" y="4260850"/>
            <a:ext cx="360363" cy="179388"/>
            <a:chOff x="4316" y="2684"/>
            <a:chExt cx="227" cy="113"/>
          </a:xfrm>
        </p:grpSpPr>
        <p:sp>
          <p:nvSpPr>
            <p:cNvPr id="15478" name="WordArt 1124">
              <a:extLst>
                <a:ext uri="{FF2B5EF4-FFF2-40B4-BE49-F238E27FC236}">
                  <a16:creationId xmlns:a16="http://schemas.microsoft.com/office/drawing/2014/main" id="{E787E60D-BD37-4D8A-A4C6-1453E60B2A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268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小平市</a:t>
              </a:r>
            </a:p>
          </p:txBody>
        </p:sp>
        <p:sp>
          <p:nvSpPr>
            <p:cNvPr id="15479" name="WordArt 1125">
              <a:extLst>
                <a:ext uri="{FF2B5EF4-FFF2-40B4-BE49-F238E27FC236}">
                  <a16:creationId xmlns:a16="http://schemas.microsoft.com/office/drawing/2014/main" id="{FB9CA11D-1CDE-4F28-915F-781F8A4523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268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小平市</a:t>
              </a:r>
            </a:p>
          </p:txBody>
        </p:sp>
      </p:grpSp>
      <p:grpSp>
        <p:nvGrpSpPr>
          <p:cNvPr id="15460" name="Group 1126">
            <a:extLst>
              <a:ext uri="{FF2B5EF4-FFF2-40B4-BE49-F238E27FC236}">
                <a16:creationId xmlns:a16="http://schemas.microsoft.com/office/drawing/2014/main" id="{503B51C5-692A-4734-904F-4A1D2587DC22}"/>
              </a:ext>
            </a:extLst>
          </p:cNvPr>
          <p:cNvGrpSpPr>
            <a:grpSpLocks/>
          </p:cNvGrpSpPr>
          <p:nvPr/>
        </p:nvGrpSpPr>
        <p:grpSpPr bwMode="auto">
          <a:xfrm>
            <a:off x="7751763" y="4530725"/>
            <a:ext cx="539750" cy="179388"/>
            <a:chOff x="4883" y="2854"/>
            <a:chExt cx="340" cy="113"/>
          </a:xfrm>
        </p:grpSpPr>
        <p:sp>
          <p:nvSpPr>
            <p:cNvPr id="15476" name="WordArt 1127">
              <a:extLst>
                <a:ext uri="{FF2B5EF4-FFF2-40B4-BE49-F238E27FC236}">
                  <a16:creationId xmlns:a16="http://schemas.microsoft.com/office/drawing/2014/main" id="{B315ADBD-24BC-4721-B7A0-47874C013C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83" y="285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武蔵野市</a:t>
              </a:r>
            </a:p>
          </p:txBody>
        </p:sp>
        <p:sp>
          <p:nvSpPr>
            <p:cNvPr id="15477" name="WordArt 1128">
              <a:extLst>
                <a:ext uri="{FF2B5EF4-FFF2-40B4-BE49-F238E27FC236}">
                  <a16:creationId xmlns:a16="http://schemas.microsoft.com/office/drawing/2014/main" id="{8AC81B7F-0C11-4751-906B-2B7E86A143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83" y="285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武蔵野市</a:t>
              </a:r>
            </a:p>
          </p:txBody>
        </p:sp>
      </p:grpSp>
      <p:grpSp>
        <p:nvGrpSpPr>
          <p:cNvPr id="15461" name="Group 1129">
            <a:extLst>
              <a:ext uri="{FF2B5EF4-FFF2-40B4-BE49-F238E27FC236}">
                <a16:creationId xmlns:a16="http://schemas.microsoft.com/office/drawing/2014/main" id="{17B122BB-F50D-477B-B0F0-83D895D4F7F1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4891088"/>
            <a:ext cx="360362" cy="179387"/>
            <a:chOff x="4939" y="3081"/>
            <a:chExt cx="227" cy="113"/>
          </a:xfrm>
        </p:grpSpPr>
        <p:sp>
          <p:nvSpPr>
            <p:cNvPr id="15474" name="WordArt 1130">
              <a:extLst>
                <a:ext uri="{FF2B5EF4-FFF2-40B4-BE49-F238E27FC236}">
                  <a16:creationId xmlns:a16="http://schemas.microsoft.com/office/drawing/2014/main" id="{5E91EBB5-7915-4DF8-82DC-B55685F916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308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三鷹市</a:t>
              </a:r>
            </a:p>
          </p:txBody>
        </p:sp>
        <p:sp>
          <p:nvSpPr>
            <p:cNvPr id="15475" name="WordArt 1131">
              <a:extLst>
                <a:ext uri="{FF2B5EF4-FFF2-40B4-BE49-F238E27FC236}">
                  <a16:creationId xmlns:a16="http://schemas.microsoft.com/office/drawing/2014/main" id="{3CD8566F-3372-45D0-AB92-C7335E41EF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308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三鷹市</a:t>
              </a:r>
            </a:p>
          </p:txBody>
        </p:sp>
      </p:grpSp>
      <p:grpSp>
        <p:nvGrpSpPr>
          <p:cNvPr id="15462" name="Group 1132">
            <a:extLst>
              <a:ext uri="{FF2B5EF4-FFF2-40B4-BE49-F238E27FC236}">
                <a16:creationId xmlns:a16="http://schemas.microsoft.com/office/drawing/2014/main" id="{258E69A7-0322-421C-B4D1-1F7C93E78F86}"/>
              </a:ext>
            </a:extLst>
          </p:cNvPr>
          <p:cNvGrpSpPr>
            <a:grpSpLocks/>
          </p:cNvGrpSpPr>
          <p:nvPr/>
        </p:nvGrpSpPr>
        <p:grpSpPr bwMode="auto">
          <a:xfrm>
            <a:off x="6580188" y="4621213"/>
            <a:ext cx="539750" cy="179387"/>
            <a:chOff x="4145" y="2911"/>
            <a:chExt cx="340" cy="113"/>
          </a:xfrm>
        </p:grpSpPr>
        <p:sp>
          <p:nvSpPr>
            <p:cNvPr id="15472" name="WordArt 1133">
              <a:extLst>
                <a:ext uri="{FF2B5EF4-FFF2-40B4-BE49-F238E27FC236}">
                  <a16:creationId xmlns:a16="http://schemas.microsoft.com/office/drawing/2014/main" id="{9ECED1CC-F489-4A67-84EC-079AFD9B4B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5" y="2911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国分寺市</a:t>
              </a:r>
            </a:p>
          </p:txBody>
        </p:sp>
        <p:sp>
          <p:nvSpPr>
            <p:cNvPr id="15473" name="WordArt 1134">
              <a:extLst>
                <a:ext uri="{FF2B5EF4-FFF2-40B4-BE49-F238E27FC236}">
                  <a16:creationId xmlns:a16="http://schemas.microsoft.com/office/drawing/2014/main" id="{E1210EA2-72C7-4866-85AC-4C909733D8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5" y="2911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国分寺市</a:t>
              </a:r>
            </a:p>
          </p:txBody>
        </p:sp>
      </p:grpSp>
      <p:grpSp>
        <p:nvGrpSpPr>
          <p:cNvPr id="15463" name="Group 1135">
            <a:extLst>
              <a:ext uri="{FF2B5EF4-FFF2-40B4-BE49-F238E27FC236}">
                <a16:creationId xmlns:a16="http://schemas.microsoft.com/office/drawing/2014/main" id="{5AFCD781-E821-4E13-B82E-94F14EDF9DD8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4800600"/>
            <a:ext cx="539750" cy="179388"/>
            <a:chOff x="4486" y="3024"/>
            <a:chExt cx="340" cy="113"/>
          </a:xfrm>
        </p:grpSpPr>
        <p:sp>
          <p:nvSpPr>
            <p:cNvPr id="15470" name="WordArt 1136">
              <a:extLst>
                <a:ext uri="{FF2B5EF4-FFF2-40B4-BE49-F238E27FC236}">
                  <a16:creationId xmlns:a16="http://schemas.microsoft.com/office/drawing/2014/main" id="{45CAD707-640E-44AA-BCEC-2BE6990EA9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302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小金井市</a:t>
              </a:r>
            </a:p>
          </p:txBody>
        </p:sp>
        <p:sp>
          <p:nvSpPr>
            <p:cNvPr id="15471" name="WordArt 1137">
              <a:extLst>
                <a:ext uri="{FF2B5EF4-FFF2-40B4-BE49-F238E27FC236}">
                  <a16:creationId xmlns:a16="http://schemas.microsoft.com/office/drawing/2014/main" id="{6C98A6C5-6854-41A0-9413-C59C34AAF0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302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小金井市</a:t>
              </a:r>
            </a:p>
          </p:txBody>
        </p:sp>
      </p:grpSp>
      <p:grpSp>
        <p:nvGrpSpPr>
          <p:cNvPr id="15464" name="Group 1138">
            <a:extLst>
              <a:ext uri="{FF2B5EF4-FFF2-40B4-BE49-F238E27FC236}">
                <a16:creationId xmlns:a16="http://schemas.microsoft.com/office/drawing/2014/main" id="{BBE12B19-0B3A-481E-B2FA-D81CCB750D6F}"/>
              </a:ext>
            </a:extLst>
          </p:cNvPr>
          <p:cNvGrpSpPr>
            <a:grpSpLocks/>
          </p:cNvGrpSpPr>
          <p:nvPr/>
        </p:nvGrpSpPr>
        <p:grpSpPr bwMode="auto">
          <a:xfrm>
            <a:off x="6851650" y="5160963"/>
            <a:ext cx="360363" cy="179387"/>
            <a:chOff x="4316" y="3251"/>
            <a:chExt cx="227" cy="113"/>
          </a:xfrm>
        </p:grpSpPr>
        <p:sp>
          <p:nvSpPr>
            <p:cNvPr id="15468" name="WordArt 1139">
              <a:extLst>
                <a:ext uri="{FF2B5EF4-FFF2-40B4-BE49-F238E27FC236}">
                  <a16:creationId xmlns:a16="http://schemas.microsoft.com/office/drawing/2014/main" id="{072E7C76-9285-42A4-B618-4CEC9C5043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  <p:sp>
          <p:nvSpPr>
            <p:cNvPr id="15469" name="WordArt 1140">
              <a:extLst>
                <a:ext uri="{FF2B5EF4-FFF2-40B4-BE49-F238E27FC236}">
                  <a16:creationId xmlns:a16="http://schemas.microsoft.com/office/drawing/2014/main" id="{9DAB4088-03E0-49D5-BCB0-D4CC54CC15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</p:grpSp>
      <p:grpSp>
        <p:nvGrpSpPr>
          <p:cNvPr id="15465" name="Group 1141">
            <a:extLst>
              <a:ext uri="{FF2B5EF4-FFF2-40B4-BE49-F238E27FC236}">
                <a16:creationId xmlns:a16="http://schemas.microsoft.com/office/drawing/2014/main" id="{E41F2D9F-3235-4B2F-A1B6-6BB620B552D9}"/>
              </a:ext>
            </a:extLst>
          </p:cNvPr>
          <p:cNvGrpSpPr>
            <a:grpSpLocks/>
          </p:cNvGrpSpPr>
          <p:nvPr/>
        </p:nvGrpSpPr>
        <p:grpSpPr bwMode="auto">
          <a:xfrm>
            <a:off x="6310313" y="4981575"/>
            <a:ext cx="360362" cy="179388"/>
            <a:chOff x="3975" y="3137"/>
            <a:chExt cx="227" cy="113"/>
          </a:xfrm>
        </p:grpSpPr>
        <p:sp>
          <p:nvSpPr>
            <p:cNvPr id="15466" name="WordArt 1142">
              <a:extLst>
                <a:ext uri="{FF2B5EF4-FFF2-40B4-BE49-F238E27FC236}">
                  <a16:creationId xmlns:a16="http://schemas.microsoft.com/office/drawing/2014/main" id="{BE259EA7-330D-4C6E-9ADE-F4BB7DDF55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13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国立市</a:t>
              </a:r>
            </a:p>
          </p:txBody>
        </p:sp>
        <p:sp>
          <p:nvSpPr>
            <p:cNvPr id="15467" name="WordArt 1143">
              <a:extLst>
                <a:ext uri="{FF2B5EF4-FFF2-40B4-BE49-F238E27FC236}">
                  <a16:creationId xmlns:a16="http://schemas.microsoft.com/office/drawing/2014/main" id="{8D7C26F9-024D-4E3A-B8D0-8CC27C0B34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13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国立市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reeform 128">
            <a:extLst>
              <a:ext uri="{FF2B5EF4-FFF2-40B4-BE49-F238E27FC236}">
                <a16:creationId xmlns:a16="http://schemas.microsoft.com/office/drawing/2014/main" id="{2B5BAE70-908E-4BDF-9844-E4A400B56B3D}"/>
              </a:ext>
            </a:extLst>
          </p:cNvPr>
          <p:cNvSpPr>
            <a:spLocks/>
          </p:cNvSpPr>
          <p:nvPr/>
        </p:nvSpPr>
        <p:spPr bwMode="auto">
          <a:xfrm>
            <a:off x="4960938" y="3900488"/>
            <a:ext cx="539750" cy="720725"/>
          </a:xfrm>
          <a:custGeom>
            <a:avLst/>
            <a:gdLst>
              <a:gd name="T0" fmla="*/ 284778450 w 340"/>
              <a:gd name="T1" fmla="*/ 0 h 454"/>
              <a:gd name="T2" fmla="*/ 284778450 w 340"/>
              <a:gd name="T3" fmla="*/ 284778450 h 454"/>
              <a:gd name="T4" fmla="*/ 0 w 340"/>
              <a:gd name="T5" fmla="*/ 284778450 h 454"/>
              <a:gd name="T6" fmla="*/ 0 w 340"/>
              <a:gd name="T7" fmla="*/ 856853125 h 454"/>
              <a:gd name="T8" fmla="*/ 284778450 w 340"/>
              <a:gd name="T9" fmla="*/ 856853125 h 454"/>
              <a:gd name="T10" fmla="*/ 284778450 w 340"/>
              <a:gd name="T11" fmla="*/ 1144150938 h 454"/>
              <a:gd name="T12" fmla="*/ 572076263 w 340"/>
              <a:gd name="T13" fmla="*/ 1144150938 h 454"/>
              <a:gd name="T14" fmla="*/ 572076263 w 340"/>
              <a:gd name="T15" fmla="*/ 856853125 h 454"/>
              <a:gd name="T16" fmla="*/ 856853125 w 340"/>
              <a:gd name="T17" fmla="*/ 856853125 h 454"/>
              <a:gd name="T18" fmla="*/ 856853125 w 340"/>
              <a:gd name="T19" fmla="*/ 284778450 h 454"/>
              <a:gd name="T20" fmla="*/ 572076263 w 340"/>
              <a:gd name="T21" fmla="*/ 284778450 h 454"/>
              <a:gd name="T22" fmla="*/ 572076263 w 340"/>
              <a:gd name="T23" fmla="*/ 0 h 454"/>
              <a:gd name="T24" fmla="*/ 284778450 w 340"/>
              <a:gd name="T25" fmla="*/ 0 h 45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40" h="454">
                <a:moveTo>
                  <a:pt x="113" y="0"/>
                </a:moveTo>
                <a:lnTo>
                  <a:pt x="113" y="113"/>
                </a:lnTo>
                <a:lnTo>
                  <a:pt x="0" y="113"/>
                </a:lnTo>
                <a:lnTo>
                  <a:pt x="0" y="340"/>
                </a:lnTo>
                <a:lnTo>
                  <a:pt x="113" y="340"/>
                </a:lnTo>
                <a:lnTo>
                  <a:pt x="113" y="454"/>
                </a:lnTo>
                <a:lnTo>
                  <a:pt x="227" y="454"/>
                </a:lnTo>
                <a:lnTo>
                  <a:pt x="227" y="340"/>
                </a:lnTo>
                <a:lnTo>
                  <a:pt x="340" y="340"/>
                </a:lnTo>
                <a:lnTo>
                  <a:pt x="340" y="113"/>
                </a:lnTo>
                <a:lnTo>
                  <a:pt x="227" y="113"/>
                </a:lnTo>
                <a:lnTo>
                  <a:pt x="227" y="0"/>
                </a:lnTo>
                <a:lnTo>
                  <a:pt x="113" y="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87" name="Freeform 129">
            <a:extLst>
              <a:ext uri="{FF2B5EF4-FFF2-40B4-BE49-F238E27FC236}">
                <a16:creationId xmlns:a16="http://schemas.microsoft.com/office/drawing/2014/main" id="{003F8397-2CCD-48EF-9CF4-DDA84474F823}"/>
              </a:ext>
            </a:extLst>
          </p:cNvPr>
          <p:cNvSpPr>
            <a:spLocks/>
          </p:cNvSpPr>
          <p:nvPr/>
        </p:nvSpPr>
        <p:spPr bwMode="auto">
          <a:xfrm>
            <a:off x="4960938" y="3360738"/>
            <a:ext cx="900112" cy="719137"/>
          </a:xfrm>
          <a:custGeom>
            <a:avLst/>
            <a:gdLst>
              <a:gd name="T0" fmla="*/ 284776704 w 567"/>
              <a:gd name="T1" fmla="*/ 856852529 h 453"/>
              <a:gd name="T2" fmla="*/ 284776704 w 567"/>
              <a:gd name="T3" fmla="*/ 572074277 h 453"/>
              <a:gd name="T4" fmla="*/ 0 w 567"/>
              <a:gd name="T5" fmla="*/ 572074277 h 453"/>
              <a:gd name="T6" fmla="*/ 0 w 567"/>
              <a:gd name="T7" fmla="*/ 284776665 h 453"/>
              <a:gd name="T8" fmla="*/ 284776704 w 567"/>
              <a:gd name="T9" fmla="*/ 284776665 h 453"/>
              <a:gd name="T10" fmla="*/ 284776704 w 567"/>
              <a:gd name="T11" fmla="*/ 0 h 453"/>
              <a:gd name="T12" fmla="*/ 1141629353 w 567"/>
              <a:gd name="T13" fmla="*/ 0 h 453"/>
              <a:gd name="T14" fmla="*/ 1141629353 w 567"/>
              <a:gd name="T15" fmla="*/ 284776665 h 453"/>
              <a:gd name="T16" fmla="*/ 1428927006 w 567"/>
              <a:gd name="T17" fmla="*/ 284776665 h 453"/>
              <a:gd name="T18" fmla="*/ 1428927006 w 567"/>
              <a:gd name="T19" fmla="*/ 572074277 h 453"/>
              <a:gd name="T20" fmla="*/ 856852649 w 567"/>
              <a:gd name="T21" fmla="*/ 572074277 h 453"/>
              <a:gd name="T22" fmla="*/ 856852649 w 567"/>
              <a:gd name="T23" fmla="*/ 1141629194 h 453"/>
              <a:gd name="T24" fmla="*/ 572074357 w 567"/>
              <a:gd name="T25" fmla="*/ 1141629194 h 453"/>
              <a:gd name="T26" fmla="*/ 572074357 w 567"/>
              <a:gd name="T27" fmla="*/ 856852529 h 453"/>
              <a:gd name="T28" fmla="*/ 284776704 w 567"/>
              <a:gd name="T29" fmla="*/ 856852529 h 45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67" h="453">
                <a:moveTo>
                  <a:pt x="113" y="340"/>
                </a:moveTo>
                <a:lnTo>
                  <a:pt x="113" y="227"/>
                </a:lnTo>
                <a:lnTo>
                  <a:pt x="0" y="227"/>
                </a:lnTo>
                <a:lnTo>
                  <a:pt x="0" y="113"/>
                </a:lnTo>
                <a:lnTo>
                  <a:pt x="113" y="113"/>
                </a:lnTo>
                <a:lnTo>
                  <a:pt x="113" y="0"/>
                </a:lnTo>
                <a:lnTo>
                  <a:pt x="453" y="0"/>
                </a:lnTo>
                <a:lnTo>
                  <a:pt x="453" y="113"/>
                </a:lnTo>
                <a:lnTo>
                  <a:pt x="567" y="113"/>
                </a:lnTo>
                <a:lnTo>
                  <a:pt x="567" y="227"/>
                </a:lnTo>
                <a:lnTo>
                  <a:pt x="340" y="227"/>
                </a:lnTo>
                <a:lnTo>
                  <a:pt x="340" y="453"/>
                </a:lnTo>
                <a:lnTo>
                  <a:pt x="227" y="453"/>
                </a:lnTo>
                <a:lnTo>
                  <a:pt x="227" y="340"/>
                </a:lnTo>
                <a:lnTo>
                  <a:pt x="113" y="34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88" name="Freeform 130">
            <a:extLst>
              <a:ext uri="{FF2B5EF4-FFF2-40B4-BE49-F238E27FC236}">
                <a16:creationId xmlns:a16="http://schemas.microsoft.com/office/drawing/2014/main" id="{D6AC120B-54B9-4D21-A3BC-A06675D78086}"/>
              </a:ext>
            </a:extLst>
          </p:cNvPr>
          <p:cNvSpPr>
            <a:spLocks/>
          </p:cNvSpPr>
          <p:nvPr/>
        </p:nvSpPr>
        <p:spPr bwMode="auto">
          <a:xfrm>
            <a:off x="5500688" y="3721100"/>
            <a:ext cx="720725" cy="539750"/>
          </a:xfrm>
          <a:custGeom>
            <a:avLst/>
            <a:gdLst>
              <a:gd name="T0" fmla="*/ 0 w 454"/>
              <a:gd name="T1" fmla="*/ 856853125 h 340"/>
              <a:gd name="T2" fmla="*/ 1144150938 w 454"/>
              <a:gd name="T3" fmla="*/ 856853125 h 340"/>
              <a:gd name="T4" fmla="*/ 1144150938 w 454"/>
              <a:gd name="T5" fmla="*/ 569555313 h 340"/>
              <a:gd name="T6" fmla="*/ 856853125 w 454"/>
              <a:gd name="T7" fmla="*/ 569555313 h 340"/>
              <a:gd name="T8" fmla="*/ 856853125 w 454"/>
              <a:gd name="T9" fmla="*/ 0 h 340"/>
              <a:gd name="T10" fmla="*/ 0 w 454"/>
              <a:gd name="T11" fmla="*/ 0 h 340"/>
              <a:gd name="T12" fmla="*/ 0 w 454"/>
              <a:gd name="T13" fmla="*/ 856853125 h 3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54" h="340">
                <a:moveTo>
                  <a:pt x="0" y="340"/>
                </a:moveTo>
                <a:lnTo>
                  <a:pt x="454" y="340"/>
                </a:lnTo>
                <a:lnTo>
                  <a:pt x="454" y="226"/>
                </a:lnTo>
                <a:lnTo>
                  <a:pt x="340" y="226"/>
                </a:lnTo>
                <a:lnTo>
                  <a:pt x="340" y="0"/>
                </a:lnTo>
                <a:lnTo>
                  <a:pt x="0" y="0"/>
                </a:lnTo>
                <a:lnTo>
                  <a:pt x="0" y="34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89" name="Freeform 131">
            <a:extLst>
              <a:ext uri="{FF2B5EF4-FFF2-40B4-BE49-F238E27FC236}">
                <a16:creationId xmlns:a16="http://schemas.microsoft.com/office/drawing/2014/main" id="{1D198F6E-5505-4612-AB15-1A19E4F3C0D7}"/>
              </a:ext>
            </a:extLst>
          </p:cNvPr>
          <p:cNvSpPr>
            <a:spLocks/>
          </p:cNvSpPr>
          <p:nvPr/>
        </p:nvSpPr>
        <p:spPr bwMode="auto">
          <a:xfrm>
            <a:off x="6040438" y="3721100"/>
            <a:ext cx="539750" cy="539750"/>
          </a:xfrm>
          <a:custGeom>
            <a:avLst/>
            <a:gdLst>
              <a:gd name="T0" fmla="*/ 287297813 w 340"/>
              <a:gd name="T1" fmla="*/ 856853125 h 340"/>
              <a:gd name="T2" fmla="*/ 856853125 w 340"/>
              <a:gd name="T3" fmla="*/ 856853125 h 340"/>
              <a:gd name="T4" fmla="*/ 856853125 w 340"/>
              <a:gd name="T5" fmla="*/ 0 h 340"/>
              <a:gd name="T6" fmla="*/ 0 w 340"/>
              <a:gd name="T7" fmla="*/ 0 h 340"/>
              <a:gd name="T8" fmla="*/ 0 w 340"/>
              <a:gd name="T9" fmla="*/ 569555313 h 340"/>
              <a:gd name="T10" fmla="*/ 287297813 w 340"/>
              <a:gd name="T11" fmla="*/ 569555313 h 340"/>
              <a:gd name="T12" fmla="*/ 287297813 w 340"/>
              <a:gd name="T13" fmla="*/ 856853125 h 3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40" h="340">
                <a:moveTo>
                  <a:pt x="114" y="340"/>
                </a:moveTo>
                <a:lnTo>
                  <a:pt x="340" y="340"/>
                </a:lnTo>
                <a:lnTo>
                  <a:pt x="340" y="0"/>
                </a:lnTo>
                <a:lnTo>
                  <a:pt x="0" y="0"/>
                </a:lnTo>
                <a:lnTo>
                  <a:pt x="0" y="226"/>
                </a:lnTo>
                <a:lnTo>
                  <a:pt x="114" y="226"/>
                </a:lnTo>
                <a:lnTo>
                  <a:pt x="114" y="34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90" name="Freeform 132">
            <a:extLst>
              <a:ext uri="{FF2B5EF4-FFF2-40B4-BE49-F238E27FC236}">
                <a16:creationId xmlns:a16="http://schemas.microsoft.com/office/drawing/2014/main" id="{7293CDB5-DA76-47AE-810E-BC98130C48D8}"/>
              </a:ext>
            </a:extLst>
          </p:cNvPr>
          <p:cNvSpPr>
            <a:spLocks/>
          </p:cNvSpPr>
          <p:nvPr/>
        </p:nvSpPr>
        <p:spPr bwMode="auto">
          <a:xfrm>
            <a:off x="6580188" y="3540125"/>
            <a:ext cx="720725" cy="720725"/>
          </a:xfrm>
          <a:custGeom>
            <a:avLst/>
            <a:gdLst>
              <a:gd name="T0" fmla="*/ 0 w 454"/>
              <a:gd name="T1" fmla="*/ 1144150938 h 454"/>
              <a:gd name="T2" fmla="*/ 859374075 w 454"/>
              <a:gd name="T3" fmla="*/ 1144150938 h 454"/>
              <a:gd name="T4" fmla="*/ 859374075 w 454"/>
              <a:gd name="T5" fmla="*/ 572076263 h 454"/>
              <a:gd name="T6" fmla="*/ 1144150938 w 454"/>
              <a:gd name="T7" fmla="*/ 572076263 h 454"/>
              <a:gd name="T8" fmla="*/ 1144150938 w 454"/>
              <a:gd name="T9" fmla="*/ 0 h 454"/>
              <a:gd name="T10" fmla="*/ 572076263 w 454"/>
              <a:gd name="T11" fmla="*/ 0 h 454"/>
              <a:gd name="T12" fmla="*/ 572076263 w 454"/>
              <a:gd name="T13" fmla="*/ 287297813 h 454"/>
              <a:gd name="T14" fmla="*/ 0 w 454"/>
              <a:gd name="T15" fmla="*/ 287297813 h 454"/>
              <a:gd name="T16" fmla="*/ 0 w 454"/>
              <a:gd name="T17" fmla="*/ 1144150938 h 45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54" h="454">
                <a:moveTo>
                  <a:pt x="0" y="454"/>
                </a:moveTo>
                <a:lnTo>
                  <a:pt x="341" y="454"/>
                </a:lnTo>
                <a:lnTo>
                  <a:pt x="341" y="227"/>
                </a:lnTo>
                <a:lnTo>
                  <a:pt x="454" y="227"/>
                </a:lnTo>
                <a:lnTo>
                  <a:pt x="454" y="0"/>
                </a:lnTo>
                <a:lnTo>
                  <a:pt x="227" y="0"/>
                </a:lnTo>
                <a:lnTo>
                  <a:pt x="227" y="114"/>
                </a:lnTo>
                <a:lnTo>
                  <a:pt x="0" y="114"/>
                </a:lnTo>
                <a:lnTo>
                  <a:pt x="0" y="454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91" name="Freeform 133">
            <a:extLst>
              <a:ext uri="{FF2B5EF4-FFF2-40B4-BE49-F238E27FC236}">
                <a16:creationId xmlns:a16="http://schemas.microsoft.com/office/drawing/2014/main" id="{0A0188F5-DB33-49AE-B7C0-250A789BFDDE}"/>
              </a:ext>
            </a:extLst>
          </p:cNvPr>
          <p:cNvSpPr>
            <a:spLocks/>
          </p:cNvSpPr>
          <p:nvPr/>
        </p:nvSpPr>
        <p:spPr bwMode="auto">
          <a:xfrm>
            <a:off x="7300913" y="3179763"/>
            <a:ext cx="539750" cy="720725"/>
          </a:xfrm>
          <a:custGeom>
            <a:avLst/>
            <a:gdLst>
              <a:gd name="T0" fmla="*/ 0 w 340"/>
              <a:gd name="T1" fmla="*/ 1144150938 h 454"/>
              <a:gd name="T2" fmla="*/ 284778450 w 340"/>
              <a:gd name="T3" fmla="*/ 1144150938 h 454"/>
              <a:gd name="T4" fmla="*/ 284778450 w 340"/>
              <a:gd name="T5" fmla="*/ 859374075 h 454"/>
              <a:gd name="T6" fmla="*/ 856853125 w 340"/>
              <a:gd name="T7" fmla="*/ 859374075 h 454"/>
              <a:gd name="T8" fmla="*/ 856853125 w 340"/>
              <a:gd name="T9" fmla="*/ 0 h 454"/>
              <a:gd name="T10" fmla="*/ 572076263 w 340"/>
              <a:gd name="T11" fmla="*/ 0 h 454"/>
              <a:gd name="T12" fmla="*/ 572076263 w 340"/>
              <a:gd name="T13" fmla="*/ 287297813 h 454"/>
              <a:gd name="T14" fmla="*/ 284778450 w 340"/>
              <a:gd name="T15" fmla="*/ 287297813 h 454"/>
              <a:gd name="T16" fmla="*/ 284778450 w 340"/>
              <a:gd name="T17" fmla="*/ 572076263 h 454"/>
              <a:gd name="T18" fmla="*/ 0 w 340"/>
              <a:gd name="T19" fmla="*/ 572076263 h 454"/>
              <a:gd name="T20" fmla="*/ 0 w 340"/>
              <a:gd name="T21" fmla="*/ 1144150938 h 45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0" h="454">
                <a:moveTo>
                  <a:pt x="0" y="454"/>
                </a:moveTo>
                <a:lnTo>
                  <a:pt x="113" y="454"/>
                </a:lnTo>
                <a:lnTo>
                  <a:pt x="113" y="341"/>
                </a:lnTo>
                <a:lnTo>
                  <a:pt x="340" y="341"/>
                </a:lnTo>
                <a:lnTo>
                  <a:pt x="340" y="0"/>
                </a:lnTo>
                <a:lnTo>
                  <a:pt x="227" y="0"/>
                </a:lnTo>
                <a:lnTo>
                  <a:pt x="227" y="114"/>
                </a:lnTo>
                <a:lnTo>
                  <a:pt x="113" y="114"/>
                </a:lnTo>
                <a:lnTo>
                  <a:pt x="113" y="227"/>
                </a:lnTo>
                <a:lnTo>
                  <a:pt x="0" y="227"/>
                </a:lnTo>
                <a:lnTo>
                  <a:pt x="0" y="454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92" name="Freeform 134">
            <a:extLst>
              <a:ext uri="{FF2B5EF4-FFF2-40B4-BE49-F238E27FC236}">
                <a16:creationId xmlns:a16="http://schemas.microsoft.com/office/drawing/2014/main" id="{184E9401-ECE2-4977-9C38-1A8A833F79D4}"/>
              </a:ext>
            </a:extLst>
          </p:cNvPr>
          <p:cNvSpPr>
            <a:spLocks/>
          </p:cNvSpPr>
          <p:nvPr/>
        </p:nvSpPr>
        <p:spPr bwMode="auto">
          <a:xfrm>
            <a:off x="7121525" y="3721100"/>
            <a:ext cx="719138" cy="539750"/>
          </a:xfrm>
          <a:custGeom>
            <a:avLst/>
            <a:gdLst>
              <a:gd name="T0" fmla="*/ 0 w 453"/>
              <a:gd name="T1" fmla="*/ 569555313 h 340"/>
              <a:gd name="T2" fmla="*/ 284778648 w 453"/>
              <a:gd name="T3" fmla="*/ 569555313 h 340"/>
              <a:gd name="T4" fmla="*/ 284778648 w 453"/>
              <a:gd name="T5" fmla="*/ 856853125 h 340"/>
              <a:gd name="T6" fmla="*/ 856853721 w 453"/>
              <a:gd name="T7" fmla="*/ 856853125 h 340"/>
              <a:gd name="T8" fmla="*/ 856853721 w 453"/>
              <a:gd name="T9" fmla="*/ 569555313 h 340"/>
              <a:gd name="T10" fmla="*/ 1141632369 w 453"/>
              <a:gd name="T11" fmla="*/ 569555313 h 340"/>
              <a:gd name="T12" fmla="*/ 1141632369 w 453"/>
              <a:gd name="T13" fmla="*/ 0 h 340"/>
              <a:gd name="T14" fmla="*/ 569555708 w 453"/>
              <a:gd name="T15" fmla="*/ 0 h 340"/>
              <a:gd name="T16" fmla="*/ 569555708 w 453"/>
              <a:gd name="T17" fmla="*/ 284778450 h 340"/>
              <a:gd name="T18" fmla="*/ 0 w 453"/>
              <a:gd name="T19" fmla="*/ 284778450 h 340"/>
              <a:gd name="T20" fmla="*/ 0 w 453"/>
              <a:gd name="T21" fmla="*/ 569555313 h 34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53" h="340">
                <a:moveTo>
                  <a:pt x="0" y="226"/>
                </a:moveTo>
                <a:lnTo>
                  <a:pt x="113" y="226"/>
                </a:lnTo>
                <a:lnTo>
                  <a:pt x="113" y="340"/>
                </a:lnTo>
                <a:lnTo>
                  <a:pt x="340" y="340"/>
                </a:lnTo>
                <a:lnTo>
                  <a:pt x="340" y="226"/>
                </a:lnTo>
                <a:lnTo>
                  <a:pt x="453" y="226"/>
                </a:lnTo>
                <a:lnTo>
                  <a:pt x="453" y="0"/>
                </a:lnTo>
                <a:lnTo>
                  <a:pt x="226" y="0"/>
                </a:lnTo>
                <a:lnTo>
                  <a:pt x="226" y="113"/>
                </a:lnTo>
                <a:lnTo>
                  <a:pt x="0" y="113"/>
                </a:lnTo>
                <a:lnTo>
                  <a:pt x="0" y="226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93" name="Freeform 135">
            <a:extLst>
              <a:ext uri="{FF2B5EF4-FFF2-40B4-BE49-F238E27FC236}">
                <a16:creationId xmlns:a16="http://schemas.microsoft.com/office/drawing/2014/main" id="{45F6B4C9-6DDE-4C35-9B54-659971327772}"/>
              </a:ext>
            </a:extLst>
          </p:cNvPr>
          <p:cNvSpPr>
            <a:spLocks/>
          </p:cNvSpPr>
          <p:nvPr/>
        </p:nvSpPr>
        <p:spPr bwMode="auto">
          <a:xfrm>
            <a:off x="6400800" y="4079875"/>
            <a:ext cx="1079500" cy="541338"/>
          </a:xfrm>
          <a:custGeom>
            <a:avLst/>
            <a:gdLst>
              <a:gd name="T0" fmla="*/ 0 w 680"/>
              <a:gd name="T1" fmla="*/ 287298078 h 341"/>
              <a:gd name="T2" fmla="*/ 0 w 680"/>
              <a:gd name="T3" fmla="*/ 572076791 h 341"/>
              <a:gd name="T4" fmla="*/ 572076263 w 680"/>
              <a:gd name="T5" fmla="*/ 572076791 h 341"/>
              <a:gd name="T6" fmla="*/ 572076263 w 680"/>
              <a:gd name="T7" fmla="*/ 859374869 h 341"/>
              <a:gd name="T8" fmla="*/ 1713706250 w 680"/>
              <a:gd name="T9" fmla="*/ 859374869 h 341"/>
              <a:gd name="T10" fmla="*/ 1713706250 w 680"/>
              <a:gd name="T11" fmla="*/ 287298078 h 341"/>
              <a:gd name="T12" fmla="*/ 1428929388 w 680"/>
              <a:gd name="T13" fmla="*/ 287298078 h 341"/>
              <a:gd name="T14" fmla="*/ 1428929388 w 680"/>
              <a:gd name="T15" fmla="*/ 0 h 341"/>
              <a:gd name="T16" fmla="*/ 1144150938 w 680"/>
              <a:gd name="T17" fmla="*/ 0 h 341"/>
              <a:gd name="T18" fmla="*/ 1144150938 w 680"/>
              <a:gd name="T19" fmla="*/ 287298078 h 341"/>
              <a:gd name="T20" fmla="*/ 0 w 680"/>
              <a:gd name="T21" fmla="*/ 287298078 h 3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80" h="341">
                <a:moveTo>
                  <a:pt x="0" y="114"/>
                </a:moveTo>
                <a:lnTo>
                  <a:pt x="0" y="227"/>
                </a:lnTo>
                <a:lnTo>
                  <a:pt x="227" y="227"/>
                </a:lnTo>
                <a:lnTo>
                  <a:pt x="227" y="341"/>
                </a:lnTo>
                <a:lnTo>
                  <a:pt x="680" y="341"/>
                </a:lnTo>
                <a:lnTo>
                  <a:pt x="680" y="114"/>
                </a:lnTo>
                <a:lnTo>
                  <a:pt x="567" y="114"/>
                </a:lnTo>
                <a:lnTo>
                  <a:pt x="567" y="0"/>
                </a:lnTo>
                <a:lnTo>
                  <a:pt x="454" y="0"/>
                </a:lnTo>
                <a:lnTo>
                  <a:pt x="454" y="114"/>
                </a:lnTo>
                <a:lnTo>
                  <a:pt x="0" y="114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94" name="Freeform 136">
            <a:extLst>
              <a:ext uri="{FF2B5EF4-FFF2-40B4-BE49-F238E27FC236}">
                <a16:creationId xmlns:a16="http://schemas.microsoft.com/office/drawing/2014/main" id="{448FF704-98F6-4B9A-86F2-5DF0E1CA5A64}"/>
              </a:ext>
            </a:extLst>
          </p:cNvPr>
          <p:cNvSpPr>
            <a:spLocks/>
          </p:cNvSpPr>
          <p:nvPr/>
        </p:nvSpPr>
        <p:spPr bwMode="auto">
          <a:xfrm>
            <a:off x="7121525" y="4621213"/>
            <a:ext cx="539750" cy="358775"/>
          </a:xfrm>
          <a:custGeom>
            <a:avLst/>
            <a:gdLst>
              <a:gd name="T0" fmla="*/ 0 w 340"/>
              <a:gd name="T1" fmla="*/ 0 h 226"/>
              <a:gd name="T2" fmla="*/ 0 w 340"/>
              <a:gd name="T3" fmla="*/ 569555313 h 226"/>
              <a:gd name="T4" fmla="*/ 856853125 w 340"/>
              <a:gd name="T5" fmla="*/ 569555313 h 226"/>
              <a:gd name="T6" fmla="*/ 856853125 w 340"/>
              <a:gd name="T7" fmla="*/ 0 h 226"/>
              <a:gd name="T8" fmla="*/ 0 w 340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40" h="226">
                <a:moveTo>
                  <a:pt x="0" y="0"/>
                </a:moveTo>
                <a:lnTo>
                  <a:pt x="0" y="226"/>
                </a:lnTo>
                <a:lnTo>
                  <a:pt x="340" y="226"/>
                </a:lnTo>
                <a:lnTo>
                  <a:pt x="340" y="0"/>
                </a:lnTo>
                <a:lnTo>
                  <a:pt x="0" y="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95" name="Freeform 137">
            <a:extLst>
              <a:ext uri="{FF2B5EF4-FFF2-40B4-BE49-F238E27FC236}">
                <a16:creationId xmlns:a16="http://schemas.microsoft.com/office/drawing/2014/main" id="{485755EA-57D7-4E1F-8CAB-F983243F501B}"/>
              </a:ext>
            </a:extLst>
          </p:cNvPr>
          <p:cNvSpPr>
            <a:spLocks/>
          </p:cNvSpPr>
          <p:nvPr/>
        </p:nvSpPr>
        <p:spPr bwMode="auto">
          <a:xfrm>
            <a:off x="7480300" y="3900488"/>
            <a:ext cx="720725" cy="720725"/>
          </a:xfrm>
          <a:custGeom>
            <a:avLst/>
            <a:gdLst>
              <a:gd name="T0" fmla="*/ 0 w 454"/>
              <a:gd name="T1" fmla="*/ 572076263 h 454"/>
              <a:gd name="T2" fmla="*/ 0 w 454"/>
              <a:gd name="T3" fmla="*/ 1144150938 h 454"/>
              <a:gd name="T4" fmla="*/ 572076263 w 454"/>
              <a:gd name="T5" fmla="*/ 1144150938 h 454"/>
              <a:gd name="T6" fmla="*/ 859374075 w 454"/>
              <a:gd name="T7" fmla="*/ 1144150938 h 454"/>
              <a:gd name="T8" fmla="*/ 859374075 w 454"/>
              <a:gd name="T9" fmla="*/ 856853125 h 454"/>
              <a:gd name="T10" fmla="*/ 1144150938 w 454"/>
              <a:gd name="T11" fmla="*/ 856853125 h 454"/>
              <a:gd name="T12" fmla="*/ 1144150938 w 454"/>
              <a:gd name="T13" fmla="*/ 0 h 454"/>
              <a:gd name="T14" fmla="*/ 572076263 w 454"/>
              <a:gd name="T15" fmla="*/ 0 h 454"/>
              <a:gd name="T16" fmla="*/ 572076263 w 454"/>
              <a:gd name="T17" fmla="*/ 284778450 h 454"/>
              <a:gd name="T18" fmla="*/ 287297813 w 454"/>
              <a:gd name="T19" fmla="*/ 284778450 h 454"/>
              <a:gd name="T20" fmla="*/ 287297813 w 454"/>
              <a:gd name="T21" fmla="*/ 572076263 h 454"/>
              <a:gd name="T22" fmla="*/ 0 w 454"/>
              <a:gd name="T23" fmla="*/ 572076263 h 4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54" h="454">
                <a:moveTo>
                  <a:pt x="0" y="227"/>
                </a:moveTo>
                <a:lnTo>
                  <a:pt x="0" y="454"/>
                </a:lnTo>
                <a:lnTo>
                  <a:pt x="227" y="454"/>
                </a:lnTo>
                <a:lnTo>
                  <a:pt x="341" y="454"/>
                </a:lnTo>
                <a:lnTo>
                  <a:pt x="341" y="340"/>
                </a:lnTo>
                <a:lnTo>
                  <a:pt x="454" y="340"/>
                </a:lnTo>
                <a:lnTo>
                  <a:pt x="454" y="0"/>
                </a:lnTo>
                <a:lnTo>
                  <a:pt x="227" y="0"/>
                </a:lnTo>
                <a:lnTo>
                  <a:pt x="227" y="113"/>
                </a:lnTo>
                <a:lnTo>
                  <a:pt x="114" y="113"/>
                </a:lnTo>
                <a:lnTo>
                  <a:pt x="114" y="227"/>
                </a:lnTo>
                <a:lnTo>
                  <a:pt x="0" y="227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96" name="Freeform 138">
            <a:extLst>
              <a:ext uri="{FF2B5EF4-FFF2-40B4-BE49-F238E27FC236}">
                <a16:creationId xmlns:a16="http://schemas.microsoft.com/office/drawing/2014/main" id="{01F65161-1B0D-4E1D-AB29-5299EED57AAD}"/>
              </a:ext>
            </a:extLst>
          </p:cNvPr>
          <p:cNvSpPr>
            <a:spLocks/>
          </p:cNvSpPr>
          <p:nvPr/>
        </p:nvSpPr>
        <p:spPr bwMode="auto">
          <a:xfrm>
            <a:off x="5500688" y="4260850"/>
            <a:ext cx="1260475" cy="719138"/>
          </a:xfrm>
          <a:custGeom>
            <a:avLst/>
            <a:gdLst>
              <a:gd name="T0" fmla="*/ 0 w 794"/>
              <a:gd name="T1" fmla="*/ 284778648 h 453"/>
              <a:gd name="T2" fmla="*/ 0 w 794"/>
              <a:gd name="T3" fmla="*/ 0 h 453"/>
              <a:gd name="T4" fmla="*/ 1428929388 w 794"/>
              <a:gd name="T5" fmla="*/ 0 h 453"/>
              <a:gd name="T6" fmla="*/ 1428929388 w 794"/>
              <a:gd name="T7" fmla="*/ 284778648 h 453"/>
              <a:gd name="T8" fmla="*/ 2001004063 w 794"/>
              <a:gd name="T9" fmla="*/ 284778648 h 453"/>
              <a:gd name="T10" fmla="*/ 2001004063 w 794"/>
              <a:gd name="T11" fmla="*/ 572076660 h 453"/>
              <a:gd name="T12" fmla="*/ 1428929388 w 794"/>
              <a:gd name="T13" fmla="*/ 572076660 h 453"/>
              <a:gd name="T14" fmla="*/ 1428929388 w 794"/>
              <a:gd name="T15" fmla="*/ 1141632369 h 453"/>
              <a:gd name="T16" fmla="*/ 572076263 w 794"/>
              <a:gd name="T17" fmla="*/ 1141632369 h 453"/>
              <a:gd name="T18" fmla="*/ 572076263 w 794"/>
              <a:gd name="T19" fmla="*/ 284778648 h 453"/>
              <a:gd name="T20" fmla="*/ 0 w 794"/>
              <a:gd name="T21" fmla="*/ 284778648 h 4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794" h="453">
                <a:moveTo>
                  <a:pt x="0" y="113"/>
                </a:moveTo>
                <a:lnTo>
                  <a:pt x="0" y="0"/>
                </a:lnTo>
                <a:lnTo>
                  <a:pt x="567" y="0"/>
                </a:lnTo>
                <a:lnTo>
                  <a:pt x="567" y="113"/>
                </a:lnTo>
                <a:lnTo>
                  <a:pt x="794" y="113"/>
                </a:lnTo>
                <a:lnTo>
                  <a:pt x="794" y="227"/>
                </a:lnTo>
                <a:lnTo>
                  <a:pt x="567" y="227"/>
                </a:lnTo>
                <a:lnTo>
                  <a:pt x="567" y="453"/>
                </a:lnTo>
                <a:lnTo>
                  <a:pt x="227" y="453"/>
                </a:lnTo>
                <a:lnTo>
                  <a:pt x="227" y="113"/>
                </a:lnTo>
                <a:lnTo>
                  <a:pt x="0" y="113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97" name="Freeform 139">
            <a:extLst>
              <a:ext uri="{FF2B5EF4-FFF2-40B4-BE49-F238E27FC236}">
                <a16:creationId xmlns:a16="http://schemas.microsoft.com/office/drawing/2014/main" id="{79382953-D5AA-4837-8B6B-14D8BE85A528}"/>
              </a:ext>
            </a:extLst>
          </p:cNvPr>
          <p:cNvSpPr>
            <a:spLocks/>
          </p:cNvSpPr>
          <p:nvPr/>
        </p:nvSpPr>
        <p:spPr bwMode="auto">
          <a:xfrm>
            <a:off x="5140325" y="4440238"/>
            <a:ext cx="720725" cy="539750"/>
          </a:xfrm>
          <a:custGeom>
            <a:avLst/>
            <a:gdLst>
              <a:gd name="T0" fmla="*/ 287297813 w 454"/>
              <a:gd name="T1" fmla="*/ 0 h 340"/>
              <a:gd name="T2" fmla="*/ 287297813 w 454"/>
              <a:gd name="T3" fmla="*/ 287297813 h 340"/>
              <a:gd name="T4" fmla="*/ 0 w 454"/>
              <a:gd name="T5" fmla="*/ 287297813 h 340"/>
              <a:gd name="T6" fmla="*/ 0 w 454"/>
              <a:gd name="T7" fmla="*/ 856853125 h 340"/>
              <a:gd name="T8" fmla="*/ 1144150938 w 454"/>
              <a:gd name="T9" fmla="*/ 856853125 h 340"/>
              <a:gd name="T10" fmla="*/ 1144150938 w 454"/>
              <a:gd name="T11" fmla="*/ 0 h 340"/>
              <a:gd name="T12" fmla="*/ 287297813 w 454"/>
              <a:gd name="T13" fmla="*/ 0 h 3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54" h="340">
                <a:moveTo>
                  <a:pt x="114" y="0"/>
                </a:moveTo>
                <a:lnTo>
                  <a:pt x="114" y="114"/>
                </a:lnTo>
                <a:lnTo>
                  <a:pt x="0" y="114"/>
                </a:lnTo>
                <a:lnTo>
                  <a:pt x="0" y="340"/>
                </a:lnTo>
                <a:lnTo>
                  <a:pt x="454" y="340"/>
                </a:lnTo>
                <a:lnTo>
                  <a:pt x="454" y="0"/>
                </a:lnTo>
                <a:lnTo>
                  <a:pt x="114" y="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98" name="Freeform 140">
            <a:extLst>
              <a:ext uri="{FF2B5EF4-FFF2-40B4-BE49-F238E27FC236}">
                <a16:creationId xmlns:a16="http://schemas.microsoft.com/office/drawing/2014/main" id="{5315D512-B5C3-4341-9FE0-D1734953D3AF}"/>
              </a:ext>
            </a:extLst>
          </p:cNvPr>
          <p:cNvSpPr>
            <a:spLocks/>
          </p:cNvSpPr>
          <p:nvPr/>
        </p:nvSpPr>
        <p:spPr bwMode="auto">
          <a:xfrm>
            <a:off x="6400800" y="4621213"/>
            <a:ext cx="720725" cy="358775"/>
          </a:xfrm>
          <a:custGeom>
            <a:avLst/>
            <a:gdLst>
              <a:gd name="T0" fmla="*/ 1144150938 w 454"/>
              <a:gd name="T1" fmla="*/ 0 h 226"/>
              <a:gd name="T2" fmla="*/ 0 w 454"/>
              <a:gd name="T3" fmla="*/ 0 h 226"/>
              <a:gd name="T4" fmla="*/ 0 w 454"/>
              <a:gd name="T5" fmla="*/ 284778450 h 226"/>
              <a:gd name="T6" fmla="*/ 284778450 w 454"/>
              <a:gd name="T7" fmla="*/ 284778450 h 226"/>
              <a:gd name="T8" fmla="*/ 284778450 w 454"/>
              <a:gd name="T9" fmla="*/ 569555313 h 226"/>
              <a:gd name="T10" fmla="*/ 1144150938 w 454"/>
              <a:gd name="T11" fmla="*/ 569555313 h 226"/>
              <a:gd name="T12" fmla="*/ 1144150938 w 454"/>
              <a:gd name="T13" fmla="*/ 0 h 2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54" h="226">
                <a:moveTo>
                  <a:pt x="454" y="0"/>
                </a:moveTo>
                <a:lnTo>
                  <a:pt x="0" y="0"/>
                </a:lnTo>
                <a:lnTo>
                  <a:pt x="0" y="113"/>
                </a:lnTo>
                <a:lnTo>
                  <a:pt x="113" y="113"/>
                </a:lnTo>
                <a:lnTo>
                  <a:pt x="113" y="226"/>
                </a:lnTo>
                <a:lnTo>
                  <a:pt x="454" y="226"/>
                </a:lnTo>
                <a:lnTo>
                  <a:pt x="454" y="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99" name="Freeform 141">
            <a:extLst>
              <a:ext uri="{FF2B5EF4-FFF2-40B4-BE49-F238E27FC236}">
                <a16:creationId xmlns:a16="http://schemas.microsoft.com/office/drawing/2014/main" id="{89822730-4E4B-4407-8584-8682999E5A49}"/>
              </a:ext>
            </a:extLst>
          </p:cNvPr>
          <p:cNvSpPr>
            <a:spLocks/>
          </p:cNvSpPr>
          <p:nvPr/>
        </p:nvSpPr>
        <p:spPr bwMode="auto">
          <a:xfrm>
            <a:off x="6221413" y="4800600"/>
            <a:ext cx="539750" cy="539750"/>
          </a:xfrm>
          <a:custGeom>
            <a:avLst/>
            <a:gdLst>
              <a:gd name="T0" fmla="*/ 0 w 340"/>
              <a:gd name="T1" fmla="*/ 284778450 h 340"/>
              <a:gd name="T2" fmla="*/ 0 w 340"/>
              <a:gd name="T3" fmla="*/ 572076263 h 340"/>
              <a:gd name="T4" fmla="*/ 284778450 w 340"/>
              <a:gd name="T5" fmla="*/ 572076263 h 340"/>
              <a:gd name="T6" fmla="*/ 284778450 w 340"/>
              <a:gd name="T7" fmla="*/ 856853125 h 340"/>
              <a:gd name="T8" fmla="*/ 569555313 w 340"/>
              <a:gd name="T9" fmla="*/ 856853125 h 340"/>
              <a:gd name="T10" fmla="*/ 569555313 w 340"/>
              <a:gd name="T11" fmla="*/ 572076263 h 340"/>
              <a:gd name="T12" fmla="*/ 856853125 w 340"/>
              <a:gd name="T13" fmla="*/ 572076263 h 340"/>
              <a:gd name="T14" fmla="*/ 856853125 w 340"/>
              <a:gd name="T15" fmla="*/ 284778450 h 340"/>
              <a:gd name="T16" fmla="*/ 569555313 w 340"/>
              <a:gd name="T17" fmla="*/ 284778450 h 340"/>
              <a:gd name="T18" fmla="*/ 569555313 w 340"/>
              <a:gd name="T19" fmla="*/ 0 h 340"/>
              <a:gd name="T20" fmla="*/ 284778450 w 340"/>
              <a:gd name="T21" fmla="*/ 0 h 340"/>
              <a:gd name="T22" fmla="*/ 284778450 w 340"/>
              <a:gd name="T23" fmla="*/ 284778450 h 340"/>
              <a:gd name="T24" fmla="*/ 0 w 340"/>
              <a:gd name="T25" fmla="*/ 284778450 h 3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40" h="340">
                <a:moveTo>
                  <a:pt x="0" y="113"/>
                </a:moveTo>
                <a:lnTo>
                  <a:pt x="0" y="227"/>
                </a:lnTo>
                <a:lnTo>
                  <a:pt x="113" y="227"/>
                </a:lnTo>
                <a:lnTo>
                  <a:pt x="113" y="340"/>
                </a:lnTo>
                <a:lnTo>
                  <a:pt x="226" y="340"/>
                </a:lnTo>
                <a:lnTo>
                  <a:pt x="226" y="227"/>
                </a:lnTo>
                <a:lnTo>
                  <a:pt x="340" y="227"/>
                </a:lnTo>
                <a:lnTo>
                  <a:pt x="340" y="113"/>
                </a:lnTo>
                <a:lnTo>
                  <a:pt x="226" y="113"/>
                </a:lnTo>
                <a:lnTo>
                  <a:pt x="226" y="0"/>
                </a:lnTo>
                <a:lnTo>
                  <a:pt x="113" y="0"/>
                </a:lnTo>
                <a:lnTo>
                  <a:pt x="113" y="113"/>
                </a:lnTo>
                <a:lnTo>
                  <a:pt x="0" y="113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0" name="Freeform 142">
            <a:extLst>
              <a:ext uri="{FF2B5EF4-FFF2-40B4-BE49-F238E27FC236}">
                <a16:creationId xmlns:a16="http://schemas.microsoft.com/office/drawing/2014/main" id="{A6485AF8-9CA5-4F2A-947D-10A6D9F3B0EF}"/>
              </a:ext>
            </a:extLst>
          </p:cNvPr>
          <p:cNvSpPr>
            <a:spLocks/>
          </p:cNvSpPr>
          <p:nvPr/>
        </p:nvSpPr>
        <p:spPr bwMode="auto">
          <a:xfrm>
            <a:off x="5500688" y="4979988"/>
            <a:ext cx="1079500" cy="720725"/>
          </a:xfrm>
          <a:custGeom>
            <a:avLst/>
            <a:gdLst>
              <a:gd name="T0" fmla="*/ 1144150938 w 680"/>
              <a:gd name="T1" fmla="*/ 0 h 454"/>
              <a:gd name="T2" fmla="*/ 284778450 w 680"/>
              <a:gd name="T3" fmla="*/ 0 h 454"/>
              <a:gd name="T4" fmla="*/ 284778450 w 680"/>
              <a:gd name="T5" fmla="*/ 572076263 h 454"/>
              <a:gd name="T6" fmla="*/ 0 w 680"/>
              <a:gd name="T7" fmla="*/ 572076263 h 454"/>
              <a:gd name="T8" fmla="*/ 0 w 680"/>
              <a:gd name="T9" fmla="*/ 1144150938 h 454"/>
              <a:gd name="T10" fmla="*/ 1428929388 w 680"/>
              <a:gd name="T11" fmla="*/ 1144150938 h 454"/>
              <a:gd name="T12" fmla="*/ 1428929388 w 680"/>
              <a:gd name="T13" fmla="*/ 859374075 h 454"/>
              <a:gd name="T14" fmla="*/ 1713706250 w 680"/>
              <a:gd name="T15" fmla="*/ 859374075 h 454"/>
              <a:gd name="T16" fmla="*/ 1713706250 w 680"/>
              <a:gd name="T17" fmla="*/ 572076263 h 454"/>
              <a:gd name="T18" fmla="*/ 1428929388 w 680"/>
              <a:gd name="T19" fmla="*/ 572076263 h 454"/>
              <a:gd name="T20" fmla="*/ 1428929388 w 680"/>
              <a:gd name="T21" fmla="*/ 287297813 h 454"/>
              <a:gd name="T22" fmla="*/ 1144150938 w 680"/>
              <a:gd name="T23" fmla="*/ 287297813 h 454"/>
              <a:gd name="T24" fmla="*/ 1144150938 w 680"/>
              <a:gd name="T25" fmla="*/ 0 h 45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680" h="454">
                <a:moveTo>
                  <a:pt x="454" y="0"/>
                </a:moveTo>
                <a:lnTo>
                  <a:pt x="113" y="0"/>
                </a:lnTo>
                <a:lnTo>
                  <a:pt x="113" y="227"/>
                </a:lnTo>
                <a:lnTo>
                  <a:pt x="0" y="227"/>
                </a:lnTo>
                <a:lnTo>
                  <a:pt x="0" y="454"/>
                </a:lnTo>
                <a:lnTo>
                  <a:pt x="567" y="454"/>
                </a:lnTo>
                <a:lnTo>
                  <a:pt x="567" y="341"/>
                </a:lnTo>
                <a:lnTo>
                  <a:pt x="680" y="341"/>
                </a:lnTo>
                <a:lnTo>
                  <a:pt x="680" y="227"/>
                </a:lnTo>
                <a:lnTo>
                  <a:pt x="567" y="227"/>
                </a:lnTo>
                <a:lnTo>
                  <a:pt x="567" y="114"/>
                </a:lnTo>
                <a:lnTo>
                  <a:pt x="454" y="114"/>
                </a:lnTo>
                <a:lnTo>
                  <a:pt x="454" y="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1" name="Freeform 145">
            <a:extLst>
              <a:ext uri="{FF2B5EF4-FFF2-40B4-BE49-F238E27FC236}">
                <a16:creationId xmlns:a16="http://schemas.microsoft.com/office/drawing/2014/main" id="{D1BE1975-ACD0-4A02-A42C-A716FA77AB36}"/>
              </a:ext>
            </a:extLst>
          </p:cNvPr>
          <p:cNvSpPr>
            <a:spLocks/>
          </p:cNvSpPr>
          <p:nvPr/>
        </p:nvSpPr>
        <p:spPr bwMode="auto">
          <a:xfrm>
            <a:off x="6580188" y="4979988"/>
            <a:ext cx="1081087" cy="541337"/>
          </a:xfrm>
          <a:custGeom>
            <a:avLst/>
            <a:gdLst>
              <a:gd name="T0" fmla="*/ 0 w 681"/>
              <a:gd name="T1" fmla="*/ 859371694 h 341"/>
              <a:gd name="T2" fmla="*/ 0 w 681"/>
              <a:gd name="T3" fmla="*/ 287297547 h 341"/>
              <a:gd name="T4" fmla="*/ 287297680 w 681"/>
              <a:gd name="T5" fmla="*/ 287297547 h 341"/>
              <a:gd name="T6" fmla="*/ 287297680 w 681"/>
              <a:gd name="T7" fmla="*/ 0 h 341"/>
              <a:gd name="T8" fmla="*/ 1716224819 w 681"/>
              <a:gd name="T9" fmla="*/ 0 h 341"/>
              <a:gd name="T10" fmla="*/ 1716224819 w 681"/>
              <a:gd name="T11" fmla="*/ 572074147 h 341"/>
              <a:gd name="T12" fmla="*/ 1428927139 w 681"/>
              <a:gd name="T13" fmla="*/ 572074147 h 341"/>
              <a:gd name="T14" fmla="*/ 1428927139 w 681"/>
              <a:gd name="T15" fmla="*/ 859371694 h 341"/>
              <a:gd name="T16" fmla="*/ 0 w 681"/>
              <a:gd name="T17" fmla="*/ 859371694 h 34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81" h="341">
                <a:moveTo>
                  <a:pt x="0" y="341"/>
                </a:moveTo>
                <a:lnTo>
                  <a:pt x="0" y="114"/>
                </a:lnTo>
                <a:lnTo>
                  <a:pt x="114" y="114"/>
                </a:lnTo>
                <a:lnTo>
                  <a:pt x="114" y="0"/>
                </a:lnTo>
                <a:lnTo>
                  <a:pt x="681" y="0"/>
                </a:lnTo>
                <a:lnTo>
                  <a:pt x="681" y="227"/>
                </a:lnTo>
                <a:lnTo>
                  <a:pt x="567" y="227"/>
                </a:lnTo>
                <a:lnTo>
                  <a:pt x="567" y="341"/>
                </a:lnTo>
                <a:lnTo>
                  <a:pt x="0" y="341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2" name="Freeform 146">
            <a:extLst>
              <a:ext uri="{FF2B5EF4-FFF2-40B4-BE49-F238E27FC236}">
                <a16:creationId xmlns:a16="http://schemas.microsoft.com/office/drawing/2014/main" id="{664A3B47-4353-426A-BA43-04658BF1EEBE}"/>
              </a:ext>
            </a:extLst>
          </p:cNvPr>
          <p:cNvSpPr>
            <a:spLocks/>
          </p:cNvSpPr>
          <p:nvPr/>
        </p:nvSpPr>
        <p:spPr bwMode="auto">
          <a:xfrm>
            <a:off x="6761163" y="5521325"/>
            <a:ext cx="719137" cy="719138"/>
          </a:xfrm>
          <a:custGeom>
            <a:avLst/>
            <a:gdLst>
              <a:gd name="T0" fmla="*/ 1141629194 w 453"/>
              <a:gd name="T1" fmla="*/ 0 h 453"/>
              <a:gd name="T2" fmla="*/ 1141629194 w 453"/>
              <a:gd name="T3" fmla="*/ 856853721 h 453"/>
              <a:gd name="T4" fmla="*/ 856852529 w 453"/>
              <a:gd name="T5" fmla="*/ 856853721 h 453"/>
              <a:gd name="T6" fmla="*/ 856852529 w 453"/>
              <a:gd name="T7" fmla="*/ 1141632369 h 453"/>
              <a:gd name="T8" fmla="*/ 284776665 w 453"/>
              <a:gd name="T9" fmla="*/ 1141632369 h 453"/>
              <a:gd name="T10" fmla="*/ 284776665 w 453"/>
              <a:gd name="T11" fmla="*/ 856853721 h 453"/>
              <a:gd name="T12" fmla="*/ 0 w 453"/>
              <a:gd name="T13" fmla="*/ 856853721 h 453"/>
              <a:gd name="T14" fmla="*/ 0 w 453"/>
              <a:gd name="T15" fmla="*/ 569555708 h 453"/>
              <a:gd name="T16" fmla="*/ 284776665 w 453"/>
              <a:gd name="T17" fmla="*/ 569555708 h 453"/>
              <a:gd name="T18" fmla="*/ 284776665 w 453"/>
              <a:gd name="T19" fmla="*/ 0 h 453"/>
              <a:gd name="T20" fmla="*/ 1141629194 w 453"/>
              <a:gd name="T21" fmla="*/ 0 h 4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53" h="453">
                <a:moveTo>
                  <a:pt x="453" y="0"/>
                </a:moveTo>
                <a:lnTo>
                  <a:pt x="453" y="340"/>
                </a:lnTo>
                <a:lnTo>
                  <a:pt x="340" y="340"/>
                </a:lnTo>
                <a:lnTo>
                  <a:pt x="340" y="453"/>
                </a:lnTo>
                <a:lnTo>
                  <a:pt x="113" y="453"/>
                </a:lnTo>
                <a:lnTo>
                  <a:pt x="113" y="340"/>
                </a:lnTo>
                <a:lnTo>
                  <a:pt x="0" y="340"/>
                </a:lnTo>
                <a:lnTo>
                  <a:pt x="0" y="226"/>
                </a:lnTo>
                <a:lnTo>
                  <a:pt x="113" y="226"/>
                </a:lnTo>
                <a:lnTo>
                  <a:pt x="113" y="0"/>
                </a:lnTo>
                <a:lnTo>
                  <a:pt x="453" y="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3" name="Freeform 147">
            <a:extLst>
              <a:ext uri="{FF2B5EF4-FFF2-40B4-BE49-F238E27FC236}">
                <a16:creationId xmlns:a16="http://schemas.microsoft.com/office/drawing/2014/main" id="{B46519A9-7C40-4EA5-81FB-39749D74998D}"/>
              </a:ext>
            </a:extLst>
          </p:cNvPr>
          <p:cNvSpPr>
            <a:spLocks/>
          </p:cNvSpPr>
          <p:nvPr/>
        </p:nvSpPr>
        <p:spPr bwMode="auto">
          <a:xfrm>
            <a:off x="6040438" y="5521325"/>
            <a:ext cx="900112" cy="719138"/>
          </a:xfrm>
          <a:custGeom>
            <a:avLst/>
            <a:gdLst>
              <a:gd name="T0" fmla="*/ 1144150302 w 567"/>
              <a:gd name="T1" fmla="*/ 856853721 h 453"/>
              <a:gd name="T2" fmla="*/ 856852649 w 567"/>
              <a:gd name="T3" fmla="*/ 856853721 h 453"/>
              <a:gd name="T4" fmla="*/ 856852649 w 567"/>
              <a:gd name="T5" fmla="*/ 1141632369 h 453"/>
              <a:gd name="T6" fmla="*/ 0 w 567"/>
              <a:gd name="T7" fmla="*/ 1141632369 h 453"/>
              <a:gd name="T8" fmla="*/ 0 w 567"/>
              <a:gd name="T9" fmla="*/ 856853721 h 453"/>
              <a:gd name="T10" fmla="*/ 287297653 w 567"/>
              <a:gd name="T11" fmla="*/ 856853721 h 453"/>
              <a:gd name="T12" fmla="*/ 287297653 w 567"/>
              <a:gd name="T13" fmla="*/ 569555708 h 453"/>
              <a:gd name="T14" fmla="*/ 572074357 w 567"/>
              <a:gd name="T15" fmla="*/ 569555708 h 453"/>
              <a:gd name="T16" fmla="*/ 572074357 w 567"/>
              <a:gd name="T17" fmla="*/ 0 h 453"/>
              <a:gd name="T18" fmla="*/ 1428927006 w 567"/>
              <a:gd name="T19" fmla="*/ 0 h 453"/>
              <a:gd name="T20" fmla="*/ 1428927006 w 567"/>
              <a:gd name="T21" fmla="*/ 569555708 h 453"/>
              <a:gd name="T22" fmla="*/ 1144150302 w 567"/>
              <a:gd name="T23" fmla="*/ 569555708 h 453"/>
              <a:gd name="T24" fmla="*/ 1144150302 w 567"/>
              <a:gd name="T25" fmla="*/ 856853721 h 45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567" h="453">
                <a:moveTo>
                  <a:pt x="454" y="340"/>
                </a:moveTo>
                <a:lnTo>
                  <a:pt x="340" y="340"/>
                </a:lnTo>
                <a:lnTo>
                  <a:pt x="340" y="453"/>
                </a:lnTo>
                <a:lnTo>
                  <a:pt x="0" y="453"/>
                </a:lnTo>
                <a:lnTo>
                  <a:pt x="0" y="340"/>
                </a:lnTo>
                <a:lnTo>
                  <a:pt x="114" y="340"/>
                </a:lnTo>
                <a:lnTo>
                  <a:pt x="114" y="226"/>
                </a:lnTo>
                <a:lnTo>
                  <a:pt x="227" y="226"/>
                </a:lnTo>
                <a:lnTo>
                  <a:pt x="227" y="0"/>
                </a:lnTo>
                <a:lnTo>
                  <a:pt x="567" y="0"/>
                </a:lnTo>
                <a:lnTo>
                  <a:pt x="567" y="226"/>
                </a:lnTo>
                <a:lnTo>
                  <a:pt x="454" y="226"/>
                </a:lnTo>
                <a:lnTo>
                  <a:pt x="454" y="34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4" name="Freeform 148">
            <a:extLst>
              <a:ext uri="{FF2B5EF4-FFF2-40B4-BE49-F238E27FC236}">
                <a16:creationId xmlns:a16="http://schemas.microsoft.com/office/drawing/2014/main" id="{06EEFE1F-00DF-48A5-9096-71770822DB78}"/>
              </a:ext>
            </a:extLst>
          </p:cNvPr>
          <p:cNvSpPr>
            <a:spLocks/>
          </p:cNvSpPr>
          <p:nvPr/>
        </p:nvSpPr>
        <p:spPr bwMode="auto">
          <a:xfrm>
            <a:off x="4421188" y="6061075"/>
            <a:ext cx="2879725" cy="1800225"/>
          </a:xfrm>
          <a:custGeom>
            <a:avLst/>
            <a:gdLst>
              <a:gd name="T0" fmla="*/ 2147483647 w 1814"/>
              <a:gd name="T1" fmla="*/ 284778450 h 1134"/>
              <a:gd name="T2" fmla="*/ 2147483647 w 1814"/>
              <a:gd name="T3" fmla="*/ 572076263 h 1134"/>
              <a:gd name="T4" fmla="*/ 2147483647 w 1814"/>
              <a:gd name="T5" fmla="*/ 572076263 h 1134"/>
              <a:gd name="T6" fmla="*/ 2147483647 w 1814"/>
              <a:gd name="T7" fmla="*/ 856853125 h 1134"/>
              <a:gd name="T8" fmla="*/ 2147483647 w 1814"/>
              <a:gd name="T9" fmla="*/ 856853125 h 1134"/>
              <a:gd name="T10" fmla="*/ 2147483647 w 1814"/>
              <a:gd name="T11" fmla="*/ 1428929388 h 1134"/>
              <a:gd name="T12" fmla="*/ 2147483647 w 1814"/>
              <a:gd name="T13" fmla="*/ 1428929388 h 1134"/>
              <a:gd name="T14" fmla="*/ 2147483647 w 1814"/>
              <a:gd name="T15" fmla="*/ 856853125 h 1134"/>
              <a:gd name="T16" fmla="*/ 2147483647 w 1814"/>
              <a:gd name="T17" fmla="*/ 856853125 h 1134"/>
              <a:gd name="T18" fmla="*/ 2147483647 w 1814"/>
              <a:gd name="T19" fmla="*/ 1428929388 h 1134"/>
              <a:gd name="T20" fmla="*/ 2147483647 w 1814"/>
              <a:gd name="T21" fmla="*/ 1428929388 h 1134"/>
              <a:gd name="T22" fmla="*/ 2147483647 w 1814"/>
              <a:gd name="T23" fmla="*/ 2147483647 h 1134"/>
              <a:gd name="T24" fmla="*/ 2147483647 w 1814"/>
              <a:gd name="T25" fmla="*/ 2147483647 h 1134"/>
              <a:gd name="T26" fmla="*/ 2147483647 w 1814"/>
              <a:gd name="T27" fmla="*/ 2147483647 h 1134"/>
              <a:gd name="T28" fmla="*/ 2147483647 w 1814"/>
              <a:gd name="T29" fmla="*/ 2147483647 h 1134"/>
              <a:gd name="T30" fmla="*/ 2147483647 w 1814"/>
              <a:gd name="T31" fmla="*/ 2147483647 h 1134"/>
              <a:gd name="T32" fmla="*/ 2147483647 w 1814"/>
              <a:gd name="T33" fmla="*/ 2001004063 h 1134"/>
              <a:gd name="T34" fmla="*/ 2147483647 w 1814"/>
              <a:gd name="T35" fmla="*/ 2001004063 h 1134"/>
              <a:gd name="T36" fmla="*/ 2147483647 w 1814"/>
              <a:gd name="T37" fmla="*/ 1713706250 h 1134"/>
              <a:gd name="T38" fmla="*/ 2147483647 w 1814"/>
              <a:gd name="T39" fmla="*/ 1713706250 h 1134"/>
              <a:gd name="T40" fmla="*/ 2147483647 w 1814"/>
              <a:gd name="T41" fmla="*/ 1141631575 h 1134"/>
              <a:gd name="T42" fmla="*/ 2147483647 w 1814"/>
              <a:gd name="T43" fmla="*/ 1141631575 h 1134"/>
              <a:gd name="T44" fmla="*/ 2147483647 w 1814"/>
              <a:gd name="T45" fmla="*/ 856853125 h 1134"/>
              <a:gd name="T46" fmla="*/ 2147483647 w 1814"/>
              <a:gd name="T47" fmla="*/ 856853125 h 1134"/>
              <a:gd name="T48" fmla="*/ 2147483647 w 1814"/>
              <a:gd name="T49" fmla="*/ 572076263 h 1134"/>
              <a:gd name="T50" fmla="*/ 1428929388 w 1814"/>
              <a:gd name="T51" fmla="*/ 572076263 h 1134"/>
              <a:gd name="T52" fmla="*/ 1428929388 w 1814"/>
              <a:gd name="T53" fmla="*/ 284778450 h 1134"/>
              <a:gd name="T54" fmla="*/ 0 w 1814"/>
              <a:gd name="T55" fmla="*/ 284778450 h 1134"/>
              <a:gd name="T56" fmla="*/ 0 w 1814"/>
              <a:gd name="T57" fmla="*/ 0 h 1134"/>
              <a:gd name="T58" fmla="*/ 1428929388 w 1814"/>
              <a:gd name="T59" fmla="*/ 0 h 1134"/>
              <a:gd name="T60" fmla="*/ 1428929388 w 1814"/>
              <a:gd name="T61" fmla="*/ 284778450 h 1134"/>
              <a:gd name="T62" fmla="*/ 2147483647 w 1814"/>
              <a:gd name="T63" fmla="*/ 284778450 h 1134"/>
              <a:gd name="T64" fmla="*/ 2147483647 w 1814"/>
              <a:gd name="T65" fmla="*/ 284778450 h 113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814" h="1134">
                <a:moveTo>
                  <a:pt x="1587" y="113"/>
                </a:moveTo>
                <a:lnTo>
                  <a:pt x="1587" y="227"/>
                </a:lnTo>
                <a:lnTo>
                  <a:pt x="1701" y="227"/>
                </a:lnTo>
                <a:lnTo>
                  <a:pt x="1701" y="340"/>
                </a:lnTo>
                <a:lnTo>
                  <a:pt x="1814" y="340"/>
                </a:lnTo>
                <a:lnTo>
                  <a:pt x="1814" y="567"/>
                </a:lnTo>
                <a:lnTo>
                  <a:pt x="1701" y="567"/>
                </a:lnTo>
                <a:lnTo>
                  <a:pt x="1701" y="340"/>
                </a:lnTo>
                <a:lnTo>
                  <a:pt x="1587" y="340"/>
                </a:lnTo>
                <a:lnTo>
                  <a:pt x="1587" y="567"/>
                </a:lnTo>
                <a:lnTo>
                  <a:pt x="1701" y="567"/>
                </a:lnTo>
                <a:lnTo>
                  <a:pt x="1701" y="1020"/>
                </a:lnTo>
                <a:lnTo>
                  <a:pt x="1701" y="1134"/>
                </a:lnTo>
                <a:lnTo>
                  <a:pt x="1474" y="1134"/>
                </a:lnTo>
                <a:lnTo>
                  <a:pt x="1474" y="907"/>
                </a:lnTo>
                <a:lnTo>
                  <a:pt x="1360" y="907"/>
                </a:lnTo>
                <a:lnTo>
                  <a:pt x="1360" y="794"/>
                </a:lnTo>
                <a:lnTo>
                  <a:pt x="1247" y="794"/>
                </a:lnTo>
                <a:lnTo>
                  <a:pt x="1247" y="680"/>
                </a:lnTo>
                <a:lnTo>
                  <a:pt x="1134" y="680"/>
                </a:lnTo>
                <a:lnTo>
                  <a:pt x="1134" y="453"/>
                </a:lnTo>
                <a:lnTo>
                  <a:pt x="1020" y="453"/>
                </a:lnTo>
                <a:lnTo>
                  <a:pt x="1020" y="340"/>
                </a:lnTo>
                <a:lnTo>
                  <a:pt x="907" y="340"/>
                </a:lnTo>
                <a:lnTo>
                  <a:pt x="907" y="227"/>
                </a:lnTo>
                <a:lnTo>
                  <a:pt x="567" y="227"/>
                </a:lnTo>
                <a:lnTo>
                  <a:pt x="567" y="113"/>
                </a:lnTo>
                <a:lnTo>
                  <a:pt x="0" y="113"/>
                </a:lnTo>
                <a:lnTo>
                  <a:pt x="0" y="0"/>
                </a:lnTo>
                <a:lnTo>
                  <a:pt x="567" y="0"/>
                </a:lnTo>
                <a:lnTo>
                  <a:pt x="567" y="113"/>
                </a:lnTo>
                <a:lnTo>
                  <a:pt x="1020" y="113"/>
                </a:lnTo>
                <a:lnTo>
                  <a:pt x="1587" y="113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5" name="Freeform 149">
            <a:extLst>
              <a:ext uri="{FF2B5EF4-FFF2-40B4-BE49-F238E27FC236}">
                <a16:creationId xmlns:a16="http://schemas.microsoft.com/office/drawing/2014/main" id="{0DEA719E-C4A3-4DDF-B65C-A53331CDB99C}"/>
              </a:ext>
            </a:extLst>
          </p:cNvPr>
          <p:cNvSpPr>
            <a:spLocks/>
          </p:cNvSpPr>
          <p:nvPr/>
        </p:nvSpPr>
        <p:spPr bwMode="auto">
          <a:xfrm>
            <a:off x="2979738" y="4621213"/>
            <a:ext cx="3421062" cy="1619250"/>
          </a:xfrm>
          <a:custGeom>
            <a:avLst/>
            <a:gdLst>
              <a:gd name="T0" fmla="*/ 2147483647 w 2155"/>
              <a:gd name="T1" fmla="*/ 0 h 1020"/>
              <a:gd name="T2" fmla="*/ 859372362 w 2155"/>
              <a:gd name="T3" fmla="*/ 0 h 1020"/>
              <a:gd name="T4" fmla="*/ 859372362 w 2155"/>
              <a:gd name="T5" fmla="*/ 569555313 h 1020"/>
              <a:gd name="T6" fmla="*/ 287297771 w 2155"/>
              <a:gd name="T7" fmla="*/ 569555313 h 1020"/>
              <a:gd name="T8" fmla="*/ 287297771 w 2155"/>
              <a:gd name="T9" fmla="*/ 856853125 h 1020"/>
              <a:gd name="T10" fmla="*/ 0 w 2155"/>
              <a:gd name="T11" fmla="*/ 856853125 h 1020"/>
              <a:gd name="T12" fmla="*/ 0 w 2155"/>
              <a:gd name="T13" fmla="*/ 1141631575 h 1020"/>
              <a:gd name="T14" fmla="*/ 287297771 w 2155"/>
              <a:gd name="T15" fmla="*/ 1141631575 h 1020"/>
              <a:gd name="T16" fmla="*/ 287297771 w 2155"/>
              <a:gd name="T17" fmla="*/ 1713706250 h 1020"/>
              <a:gd name="T18" fmla="*/ 572074591 w 2155"/>
              <a:gd name="T19" fmla="*/ 1713706250 h 1020"/>
              <a:gd name="T20" fmla="*/ 572074591 w 2155"/>
              <a:gd name="T21" fmla="*/ 1428929388 h 1020"/>
              <a:gd name="T22" fmla="*/ 1144150770 w 2155"/>
              <a:gd name="T23" fmla="*/ 1428929388 h 1020"/>
              <a:gd name="T24" fmla="*/ 1144150770 w 2155"/>
              <a:gd name="T25" fmla="*/ 2147483647 h 1020"/>
              <a:gd name="T26" fmla="*/ 1428927591 w 2155"/>
              <a:gd name="T27" fmla="*/ 2147483647 h 1020"/>
              <a:gd name="T28" fmla="*/ 1428927591 w 2155"/>
              <a:gd name="T29" fmla="*/ 2147483647 h 1020"/>
              <a:gd name="T30" fmla="*/ 2147483647 w 2155"/>
              <a:gd name="T31" fmla="*/ 2147483647 h 1020"/>
              <a:gd name="T32" fmla="*/ 2147483647 w 2155"/>
              <a:gd name="T33" fmla="*/ 2147483647 h 1020"/>
              <a:gd name="T34" fmla="*/ 2147483647 w 2155"/>
              <a:gd name="T35" fmla="*/ 2147483647 h 1020"/>
              <a:gd name="T36" fmla="*/ 2147483647 w 2155"/>
              <a:gd name="T37" fmla="*/ 2147483647 h 1020"/>
              <a:gd name="T38" fmla="*/ 2147483647 w 2155"/>
              <a:gd name="T39" fmla="*/ 2147483647 h 1020"/>
              <a:gd name="T40" fmla="*/ 2147483647 w 2155"/>
              <a:gd name="T41" fmla="*/ 2147483647 h 1020"/>
              <a:gd name="T42" fmla="*/ 2147483647 w 2155"/>
              <a:gd name="T43" fmla="*/ 2147483647 h 1020"/>
              <a:gd name="T44" fmla="*/ 2147483647 w 2155"/>
              <a:gd name="T45" fmla="*/ 1998484700 h 1020"/>
              <a:gd name="T46" fmla="*/ 2147483647 w 2155"/>
              <a:gd name="T47" fmla="*/ 1998484700 h 1020"/>
              <a:gd name="T48" fmla="*/ 2147483647 w 2155"/>
              <a:gd name="T49" fmla="*/ 1713706250 h 1020"/>
              <a:gd name="T50" fmla="*/ 2147483647 w 2155"/>
              <a:gd name="T51" fmla="*/ 1713706250 h 1020"/>
              <a:gd name="T52" fmla="*/ 2147483647 w 2155"/>
              <a:gd name="T53" fmla="*/ 1141631575 h 1020"/>
              <a:gd name="T54" fmla="*/ 2147483647 w 2155"/>
              <a:gd name="T55" fmla="*/ 1141631575 h 1020"/>
              <a:gd name="T56" fmla="*/ 2147483647 w 2155"/>
              <a:gd name="T57" fmla="*/ 569555313 h 1020"/>
              <a:gd name="T58" fmla="*/ 2147483647 w 2155"/>
              <a:gd name="T59" fmla="*/ 569555313 h 1020"/>
              <a:gd name="T60" fmla="*/ 2147483647 w 2155"/>
              <a:gd name="T61" fmla="*/ 0 h 1020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55" h="1020">
                <a:moveTo>
                  <a:pt x="1361" y="0"/>
                </a:moveTo>
                <a:lnTo>
                  <a:pt x="341" y="0"/>
                </a:lnTo>
                <a:lnTo>
                  <a:pt x="341" y="226"/>
                </a:lnTo>
                <a:lnTo>
                  <a:pt x="114" y="226"/>
                </a:lnTo>
                <a:lnTo>
                  <a:pt x="114" y="340"/>
                </a:lnTo>
                <a:lnTo>
                  <a:pt x="0" y="340"/>
                </a:lnTo>
                <a:lnTo>
                  <a:pt x="0" y="453"/>
                </a:lnTo>
                <a:lnTo>
                  <a:pt x="114" y="453"/>
                </a:lnTo>
                <a:lnTo>
                  <a:pt x="114" y="680"/>
                </a:lnTo>
                <a:lnTo>
                  <a:pt x="227" y="680"/>
                </a:lnTo>
                <a:lnTo>
                  <a:pt x="227" y="567"/>
                </a:lnTo>
                <a:lnTo>
                  <a:pt x="454" y="567"/>
                </a:lnTo>
                <a:lnTo>
                  <a:pt x="454" y="907"/>
                </a:lnTo>
                <a:lnTo>
                  <a:pt x="567" y="907"/>
                </a:lnTo>
                <a:lnTo>
                  <a:pt x="567" y="1020"/>
                </a:lnTo>
                <a:lnTo>
                  <a:pt x="908" y="1020"/>
                </a:lnTo>
                <a:lnTo>
                  <a:pt x="908" y="907"/>
                </a:lnTo>
                <a:lnTo>
                  <a:pt x="1475" y="907"/>
                </a:lnTo>
                <a:lnTo>
                  <a:pt x="1475" y="1020"/>
                </a:lnTo>
                <a:lnTo>
                  <a:pt x="1928" y="1020"/>
                </a:lnTo>
                <a:lnTo>
                  <a:pt x="1928" y="907"/>
                </a:lnTo>
                <a:lnTo>
                  <a:pt x="2042" y="907"/>
                </a:lnTo>
                <a:lnTo>
                  <a:pt x="2042" y="793"/>
                </a:lnTo>
                <a:lnTo>
                  <a:pt x="2155" y="793"/>
                </a:lnTo>
                <a:lnTo>
                  <a:pt x="2155" y="680"/>
                </a:lnTo>
                <a:lnTo>
                  <a:pt x="1588" y="680"/>
                </a:lnTo>
                <a:lnTo>
                  <a:pt x="1588" y="453"/>
                </a:lnTo>
                <a:lnTo>
                  <a:pt x="1701" y="453"/>
                </a:lnTo>
                <a:lnTo>
                  <a:pt x="1701" y="226"/>
                </a:lnTo>
                <a:lnTo>
                  <a:pt x="1361" y="226"/>
                </a:lnTo>
                <a:lnTo>
                  <a:pt x="1361" y="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6" name="Freeform 150">
            <a:extLst>
              <a:ext uri="{FF2B5EF4-FFF2-40B4-BE49-F238E27FC236}">
                <a16:creationId xmlns:a16="http://schemas.microsoft.com/office/drawing/2014/main" id="{354BEA6F-C1D5-402A-AAF6-0802B7E9461B}"/>
              </a:ext>
            </a:extLst>
          </p:cNvPr>
          <p:cNvSpPr>
            <a:spLocks/>
          </p:cNvSpPr>
          <p:nvPr/>
        </p:nvSpPr>
        <p:spPr bwMode="auto">
          <a:xfrm>
            <a:off x="2800350" y="3721100"/>
            <a:ext cx="2339975" cy="1258888"/>
          </a:xfrm>
          <a:custGeom>
            <a:avLst/>
            <a:gdLst>
              <a:gd name="T0" fmla="*/ 572076263 w 1474"/>
              <a:gd name="T1" fmla="*/ 1998485494 h 793"/>
              <a:gd name="T2" fmla="*/ 1144150938 w 1474"/>
              <a:gd name="T3" fmla="*/ 1998485494 h 793"/>
              <a:gd name="T4" fmla="*/ 1144150938 w 1474"/>
              <a:gd name="T5" fmla="*/ 1428929955 h 793"/>
              <a:gd name="T6" fmla="*/ 2147483647 w 1474"/>
              <a:gd name="T7" fmla="*/ 1428929955 h 793"/>
              <a:gd name="T8" fmla="*/ 2147483647 w 1474"/>
              <a:gd name="T9" fmla="*/ 1141632028 h 793"/>
              <a:gd name="T10" fmla="*/ 2147483647 w 1474"/>
              <a:gd name="T11" fmla="*/ 1141632028 h 793"/>
              <a:gd name="T12" fmla="*/ 2147483647 w 1474"/>
              <a:gd name="T13" fmla="*/ 569555539 h 793"/>
              <a:gd name="T14" fmla="*/ 2147483647 w 1474"/>
              <a:gd name="T15" fmla="*/ 569555539 h 793"/>
              <a:gd name="T16" fmla="*/ 2147483647 w 1474"/>
              <a:gd name="T17" fmla="*/ 284778563 h 793"/>
              <a:gd name="T18" fmla="*/ 2147483647 w 1474"/>
              <a:gd name="T19" fmla="*/ 284778563 h 793"/>
              <a:gd name="T20" fmla="*/ 2147483647 w 1474"/>
              <a:gd name="T21" fmla="*/ 856853465 h 793"/>
              <a:gd name="T22" fmla="*/ 1713706250 w 1474"/>
              <a:gd name="T23" fmla="*/ 856853465 h 793"/>
              <a:gd name="T24" fmla="*/ 1713706250 w 1474"/>
              <a:gd name="T25" fmla="*/ 569555539 h 793"/>
              <a:gd name="T26" fmla="*/ 1144150938 w 1474"/>
              <a:gd name="T27" fmla="*/ 569555539 h 793"/>
              <a:gd name="T28" fmla="*/ 1144150938 w 1474"/>
              <a:gd name="T29" fmla="*/ 284778563 h 793"/>
              <a:gd name="T30" fmla="*/ 856853125 w 1474"/>
              <a:gd name="T31" fmla="*/ 284778563 h 793"/>
              <a:gd name="T32" fmla="*/ 856853125 w 1474"/>
              <a:gd name="T33" fmla="*/ 0 h 793"/>
              <a:gd name="T34" fmla="*/ 0 w 1474"/>
              <a:gd name="T35" fmla="*/ 0 h 793"/>
              <a:gd name="T36" fmla="*/ 0 w 1474"/>
              <a:gd name="T37" fmla="*/ 569555539 h 793"/>
              <a:gd name="T38" fmla="*/ 284778450 w 1474"/>
              <a:gd name="T39" fmla="*/ 569555539 h 793"/>
              <a:gd name="T40" fmla="*/ 284778450 w 1474"/>
              <a:gd name="T41" fmla="*/ 1141632028 h 793"/>
              <a:gd name="T42" fmla="*/ 572076263 w 1474"/>
              <a:gd name="T43" fmla="*/ 1141632028 h 793"/>
              <a:gd name="T44" fmla="*/ 572076263 w 1474"/>
              <a:gd name="T45" fmla="*/ 1998485494 h 793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474" h="793">
                <a:moveTo>
                  <a:pt x="227" y="793"/>
                </a:moveTo>
                <a:lnTo>
                  <a:pt x="454" y="793"/>
                </a:lnTo>
                <a:lnTo>
                  <a:pt x="454" y="567"/>
                </a:lnTo>
                <a:lnTo>
                  <a:pt x="1474" y="567"/>
                </a:lnTo>
                <a:lnTo>
                  <a:pt x="1474" y="453"/>
                </a:lnTo>
                <a:lnTo>
                  <a:pt x="1361" y="453"/>
                </a:lnTo>
                <a:lnTo>
                  <a:pt x="1361" y="226"/>
                </a:lnTo>
                <a:lnTo>
                  <a:pt x="1247" y="226"/>
                </a:lnTo>
                <a:lnTo>
                  <a:pt x="1247" y="113"/>
                </a:lnTo>
                <a:lnTo>
                  <a:pt x="1021" y="113"/>
                </a:lnTo>
                <a:lnTo>
                  <a:pt x="1021" y="340"/>
                </a:lnTo>
                <a:lnTo>
                  <a:pt x="680" y="340"/>
                </a:lnTo>
                <a:lnTo>
                  <a:pt x="680" y="226"/>
                </a:lnTo>
                <a:lnTo>
                  <a:pt x="454" y="226"/>
                </a:lnTo>
                <a:lnTo>
                  <a:pt x="454" y="113"/>
                </a:lnTo>
                <a:lnTo>
                  <a:pt x="340" y="113"/>
                </a:lnTo>
                <a:lnTo>
                  <a:pt x="340" y="0"/>
                </a:lnTo>
                <a:lnTo>
                  <a:pt x="0" y="0"/>
                </a:lnTo>
                <a:lnTo>
                  <a:pt x="0" y="226"/>
                </a:lnTo>
                <a:lnTo>
                  <a:pt x="113" y="226"/>
                </a:lnTo>
                <a:lnTo>
                  <a:pt x="113" y="453"/>
                </a:lnTo>
                <a:lnTo>
                  <a:pt x="227" y="453"/>
                </a:lnTo>
                <a:lnTo>
                  <a:pt x="227" y="793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7" name="Freeform 151">
            <a:extLst>
              <a:ext uri="{FF2B5EF4-FFF2-40B4-BE49-F238E27FC236}">
                <a16:creationId xmlns:a16="http://schemas.microsoft.com/office/drawing/2014/main" id="{F563652A-554F-4EA8-A688-B8D28D055A39}"/>
              </a:ext>
            </a:extLst>
          </p:cNvPr>
          <p:cNvSpPr>
            <a:spLocks/>
          </p:cNvSpPr>
          <p:nvPr/>
        </p:nvSpPr>
        <p:spPr bwMode="auto">
          <a:xfrm>
            <a:off x="2979738" y="3540125"/>
            <a:ext cx="1441450" cy="720725"/>
          </a:xfrm>
          <a:custGeom>
            <a:avLst/>
            <a:gdLst>
              <a:gd name="T0" fmla="*/ 0 w 908"/>
              <a:gd name="T1" fmla="*/ 287297813 h 454"/>
              <a:gd name="T2" fmla="*/ 0 w 908"/>
              <a:gd name="T3" fmla="*/ 0 h 454"/>
              <a:gd name="T4" fmla="*/ 859374075 w 908"/>
              <a:gd name="T5" fmla="*/ 0 h 454"/>
              <a:gd name="T6" fmla="*/ 859374075 w 908"/>
              <a:gd name="T7" fmla="*/ 287297813 h 454"/>
              <a:gd name="T8" fmla="*/ 2001004063 w 908"/>
              <a:gd name="T9" fmla="*/ 287297813 h 454"/>
              <a:gd name="T10" fmla="*/ 2001004063 w 908"/>
              <a:gd name="T11" fmla="*/ 572076263 h 454"/>
              <a:gd name="T12" fmla="*/ 2147483647 w 908"/>
              <a:gd name="T13" fmla="*/ 572076263 h 454"/>
              <a:gd name="T14" fmla="*/ 2147483647 w 908"/>
              <a:gd name="T15" fmla="*/ 1144150938 h 454"/>
              <a:gd name="T16" fmla="*/ 1428929388 w 908"/>
              <a:gd name="T17" fmla="*/ 1144150938 h 454"/>
              <a:gd name="T18" fmla="*/ 1428929388 w 908"/>
              <a:gd name="T19" fmla="*/ 856853125 h 454"/>
              <a:gd name="T20" fmla="*/ 859374075 w 908"/>
              <a:gd name="T21" fmla="*/ 856853125 h 454"/>
              <a:gd name="T22" fmla="*/ 859374075 w 908"/>
              <a:gd name="T23" fmla="*/ 572076263 h 454"/>
              <a:gd name="T24" fmla="*/ 572076263 w 908"/>
              <a:gd name="T25" fmla="*/ 572076263 h 454"/>
              <a:gd name="T26" fmla="*/ 572076263 w 908"/>
              <a:gd name="T27" fmla="*/ 287297813 h 454"/>
              <a:gd name="T28" fmla="*/ 0 w 908"/>
              <a:gd name="T29" fmla="*/ 287297813 h 45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908" h="454">
                <a:moveTo>
                  <a:pt x="0" y="114"/>
                </a:moveTo>
                <a:lnTo>
                  <a:pt x="0" y="0"/>
                </a:lnTo>
                <a:lnTo>
                  <a:pt x="341" y="0"/>
                </a:lnTo>
                <a:lnTo>
                  <a:pt x="341" y="114"/>
                </a:lnTo>
                <a:lnTo>
                  <a:pt x="794" y="114"/>
                </a:lnTo>
                <a:lnTo>
                  <a:pt x="794" y="227"/>
                </a:lnTo>
                <a:lnTo>
                  <a:pt x="908" y="227"/>
                </a:lnTo>
                <a:lnTo>
                  <a:pt x="908" y="454"/>
                </a:lnTo>
                <a:lnTo>
                  <a:pt x="567" y="454"/>
                </a:lnTo>
                <a:lnTo>
                  <a:pt x="567" y="340"/>
                </a:lnTo>
                <a:lnTo>
                  <a:pt x="341" y="340"/>
                </a:lnTo>
                <a:lnTo>
                  <a:pt x="341" y="227"/>
                </a:lnTo>
                <a:lnTo>
                  <a:pt x="227" y="227"/>
                </a:lnTo>
                <a:lnTo>
                  <a:pt x="227" y="114"/>
                </a:lnTo>
                <a:lnTo>
                  <a:pt x="0" y="114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8" name="Freeform 154">
            <a:extLst>
              <a:ext uri="{FF2B5EF4-FFF2-40B4-BE49-F238E27FC236}">
                <a16:creationId xmlns:a16="http://schemas.microsoft.com/office/drawing/2014/main" id="{92980868-1359-4F25-A3B3-00DB1E936CA3}"/>
              </a:ext>
            </a:extLst>
          </p:cNvPr>
          <p:cNvSpPr>
            <a:spLocks/>
          </p:cNvSpPr>
          <p:nvPr/>
        </p:nvSpPr>
        <p:spPr bwMode="auto">
          <a:xfrm>
            <a:off x="1179513" y="3540125"/>
            <a:ext cx="1981200" cy="1800225"/>
          </a:xfrm>
          <a:custGeom>
            <a:avLst/>
            <a:gdLst>
              <a:gd name="T0" fmla="*/ 2147483647 w 1248"/>
              <a:gd name="T1" fmla="*/ 2147483647 h 1134"/>
              <a:gd name="T2" fmla="*/ 2147483647 w 1248"/>
              <a:gd name="T3" fmla="*/ 2147483647 h 1134"/>
              <a:gd name="T4" fmla="*/ 2147483647 w 1248"/>
              <a:gd name="T5" fmla="*/ 2147483647 h 1134"/>
              <a:gd name="T6" fmla="*/ 2147483647 w 1248"/>
              <a:gd name="T7" fmla="*/ 2147483647 h 1134"/>
              <a:gd name="T8" fmla="*/ 2001004063 w 1248"/>
              <a:gd name="T9" fmla="*/ 2147483647 h 1134"/>
              <a:gd name="T10" fmla="*/ 2001004063 w 1248"/>
              <a:gd name="T11" fmla="*/ 2147483647 h 1134"/>
              <a:gd name="T12" fmla="*/ 1428929388 w 1248"/>
              <a:gd name="T13" fmla="*/ 2147483647 h 1134"/>
              <a:gd name="T14" fmla="*/ 1428929388 w 1248"/>
              <a:gd name="T15" fmla="*/ 2001004063 h 1134"/>
              <a:gd name="T16" fmla="*/ 859374075 w 1248"/>
              <a:gd name="T17" fmla="*/ 2001004063 h 1134"/>
              <a:gd name="T18" fmla="*/ 859374075 w 1248"/>
              <a:gd name="T19" fmla="*/ 1716227200 h 1134"/>
              <a:gd name="T20" fmla="*/ 287297813 w 1248"/>
              <a:gd name="T21" fmla="*/ 1716227200 h 1134"/>
              <a:gd name="T22" fmla="*/ 287297813 w 1248"/>
              <a:gd name="T23" fmla="*/ 1428929388 h 1134"/>
              <a:gd name="T24" fmla="*/ 0 w 1248"/>
              <a:gd name="T25" fmla="*/ 1428929388 h 1134"/>
              <a:gd name="T26" fmla="*/ 0 w 1248"/>
              <a:gd name="T27" fmla="*/ 1144150938 h 1134"/>
              <a:gd name="T28" fmla="*/ 287297813 w 1248"/>
              <a:gd name="T29" fmla="*/ 1144150938 h 1134"/>
              <a:gd name="T30" fmla="*/ 287297813 w 1248"/>
              <a:gd name="T31" fmla="*/ 856853125 h 1134"/>
              <a:gd name="T32" fmla="*/ 572076263 w 1248"/>
              <a:gd name="T33" fmla="*/ 856853125 h 1134"/>
              <a:gd name="T34" fmla="*/ 572076263 w 1248"/>
              <a:gd name="T35" fmla="*/ 572076263 h 1134"/>
              <a:gd name="T36" fmla="*/ 859374075 w 1248"/>
              <a:gd name="T37" fmla="*/ 572076263 h 1134"/>
              <a:gd name="T38" fmla="*/ 859374075 w 1248"/>
              <a:gd name="T39" fmla="*/ 287297813 h 1134"/>
              <a:gd name="T40" fmla="*/ 1716227200 w 1248"/>
              <a:gd name="T41" fmla="*/ 287297813 h 1134"/>
              <a:gd name="T42" fmla="*/ 1716227200 w 1248"/>
              <a:gd name="T43" fmla="*/ 0 h 1134"/>
              <a:gd name="T44" fmla="*/ 2001004063 w 1248"/>
              <a:gd name="T45" fmla="*/ 0 h 1134"/>
              <a:gd name="T46" fmla="*/ 2001004063 w 1248"/>
              <a:gd name="T47" fmla="*/ 287297813 h 1134"/>
              <a:gd name="T48" fmla="*/ 2147483647 w 1248"/>
              <a:gd name="T49" fmla="*/ 287297813 h 1134"/>
              <a:gd name="T50" fmla="*/ 2147483647 w 1248"/>
              <a:gd name="T51" fmla="*/ 856853125 h 1134"/>
              <a:gd name="T52" fmla="*/ 2147483647 w 1248"/>
              <a:gd name="T53" fmla="*/ 856853125 h 1134"/>
              <a:gd name="T54" fmla="*/ 2147483647 w 1248"/>
              <a:gd name="T55" fmla="*/ 1428929388 h 1134"/>
              <a:gd name="T56" fmla="*/ 2147483647 w 1248"/>
              <a:gd name="T57" fmla="*/ 1428929388 h 1134"/>
              <a:gd name="T58" fmla="*/ 2147483647 w 1248"/>
              <a:gd name="T59" fmla="*/ 2147483647 h 1134"/>
              <a:gd name="T60" fmla="*/ 2147483647 w 1248"/>
              <a:gd name="T61" fmla="*/ 2147483647 h 1134"/>
              <a:gd name="T62" fmla="*/ 2147483647 w 1248"/>
              <a:gd name="T63" fmla="*/ 2147483647 h 11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248" h="1134">
                <a:moveTo>
                  <a:pt x="1134" y="1134"/>
                </a:moveTo>
                <a:lnTo>
                  <a:pt x="1021" y="1134"/>
                </a:lnTo>
                <a:lnTo>
                  <a:pt x="908" y="1134"/>
                </a:lnTo>
                <a:lnTo>
                  <a:pt x="908" y="1021"/>
                </a:lnTo>
                <a:lnTo>
                  <a:pt x="794" y="1021"/>
                </a:lnTo>
                <a:lnTo>
                  <a:pt x="794" y="907"/>
                </a:lnTo>
                <a:lnTo>
                  <a:pt x="567" y="907"/>
                </a:lnTo>
                <a:lnTo>
                  <a:pt x="567" y="794"/>
                </a:lnTo>
                <a:lnTo>
                  <a:pt x="341" y="794"/>
                </a:lnTo>
                <a:lnTo>
                  <a:pt x="341" y="681"/>
                </a:lnTo>
                <a:lnTo>
                  <a:pt x="114" y="681"/>
                </a:lnTo>
                <a:lnTo>
                  <a:pt x="114" y="567"/>
                </a:lnTo>
                <a:lnTo>
                  <a:pt x="0" y="567"/>
                </a:lnTo>
                <a:lnTo>
                  <a:pt x="0" y="454"/>
                </a:lnTo>
                <a:lnTo>
                  <a:pt x="114" y="454"/>
                </a:lnTo>
                <a:lnTo>
                  <a:pt x="114" y="340"/>
                </a:lnTo>
                <a:lnTo>
                  <a:pt x="227" y="340"/>
                </a:lnTo>
                <a:lnTo>
                  <a:pt x="227" y="227"/>
                </a:lnTo>
                <a:lnTo>
                  <a:pt x="341" y="227"/>
                </a:lnTo>
                <a:lnTo>
                  <a:pt x="341" y="114"/>
                </a:lnTo>
                <a:lnTo>
                  <a:pt x="681" y="114"/>
                </a:lnTo>
                <a:lnTo>
                  <a:pt x="681" y="0"/>
                </a:lnTo>
                <a:lnTo>
                  <a:pt x="794" y="0"/>
                </a:lnTo>
                <a:lnTo>
                  <a:pt x="794" y="114"/>
                </a:lnTo>
                <a:lnTo>
                  <a:pt x="1021" y="114"/>
                </a:lnTo>
                <a:lnTo>
                  <a:pt x="1021" y="340"/>
                </a:lnTo>
                <a:lnTo>
                  <a:pt x="1134" y="340"/>
                </a:lnTo>
                <a:lnTo>
                  <a:pt x="1134" y="567"/>
                </a:lnTo>
                <a:lnTo>
                  <a:pt x="1248" y="567"/>
                </a:lnTo>
                <a:lnTo>
                  <a:pt x="1248" y="1021"/>
                </a:lnTo>
                <a:lnTo>
                  <a:pt x="1134" y="1021"/>
                </a:lnTo>
                <a:lnTo>
                  <a:pt x="1134" y="1134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9" name="Freeform 155">
            <a:extLst>
              <a:ext uri="{FF2B5EF4-FFF2-40B4-BE49-F238E27FC236}">
                <a16:creationId xmlns:a16="http://schemas.microsoft.com/office/drawing/2014/main" id="{5B4E8890-2187-4712-A4E8-F5E85950DF7C}"/>
              </a:ext>
            </a:extLst>
          </p:cNvPr>
          <p:cNvSpPr>
            <a:spLocks/>
          </p:cNvSpPr>
          <p:nvPr/>
        </p:nvSpPr>
        <p:spPr bwMode="auto">
          <a:xfrm>
            <a:off x="279400" y="1739900"/>
            <a:ext cx="2881313" cy="2520950"/>
          </a:xfrm>
          <a:custGeom>
            <a:avLst/>
            <a:gdLst>
              <a:gd name="T0" fmla="*/ 1716227498 w 1815"/>
              <a:gd name="T1" fmla="*/ 2147483647 h 1588"/>
              <a:gd name="T2" fmla="*/ 1716227498 w 1815"/>
              <a:gd name="T3" fmla="*/ 2147483647 h 1588"/>
              <a:gd name="T4" fmla="*/ 1428929635 w 1815"/>
              <a:gd name="T5" fmla="*/ 2147483647 h 1588"/>
              <a:gd name="T6" fmla="*/ 1428929635 w 1815"/>
              <a:gd name="T7" fmla="*/ 2147483647 h 1588"/>
              <a:gd name="T8" fmla="*/ 1144151136 w 1815"/>
              <a:gd name="T9" fmla="*/ 2147483647 h 1588"/>
              <a:gd name="T10" fmla="*/ 1144151136 w 1815"/>
              <a:gd name="T11" fmla="*/ 2147483647 h 1588"/>
              <a:gd name="T12" fmla="*/ 859374224 w 1815"/>
              <a:gd name="T13" fmla="*/ 2147483647 h 1588"/>
              <a:gd name="T14" fmla="*/ 859374224 w 1815"/>
              <a:gd name="T15" fmla="*/ 2147483647 h 1588"/>
              <a:gd name="T16" fmla="*/ 572076362 w 1815"/>
              <a:gd name="T17" fmla="*/ 2147483647 h 1588"/>
              <a:gd name="T18" fmla="*/ 572076362 w 1815"/>
              <a:gd name="T19" fmla="*/ 1716227200 h 1588"/>
              <a:gd name="T20" fmla="*/ 287297862 w 1815"/>
              <a:gd name="T21" fmla="*/ 1716227200 h 1588"/>
              <a:gd name="T22" fmla="*/ 287297862 w 1815"/>
              <a:gd name="T23" fmla="*/ 1428929388 h 1588"/>
              <a:gd name="T24" fmla="*/ 0 w 1815"/>
              <a:gd name="T25" fmla="*/ 1428929388 h 1588"/>
              <a:gd name="T26" fmla="*/ 0 w 1815"/>
              <a:gd name="T27" fmla="*/ 572076263 h 1588"/>
              <a:gd name="T28" fmla="*/ 572076362 w 1815"/>
              <a:gd name="T29" fmla="*/ 572076263 h 1588"/>
              <a:gd name="T30" fmla="*/ 572076362 w 1815"/>
              <a:gd name="T31" fmla="*/ 287297813 h 1588"/>
              <a:gd name="T32" fmla="*/ 1144151136 w 1815"/>
              <a:gd name="T33" fmla="*/ 287297813 h 1588"/>
              <a:gd name="T34" fmla="*/ 1144151136 w 1815"/>
              <a:gd name="T35" fmla="*/ 0 h 1588"/>
              <a:gd name="T36" fmla="*/ 1716227498 w 1815"/>
              <a:gd name="T37" fmla="*/ 0 h 1588"/>
              <a:gd name="T38" fmla="*/ 1716227498 w 1815"/>
              <a:gd name="T39" fmla="*/ 287297813 h 1588"/>
              <a:gd name="T40" fmla="*/ 2001004410 w 1815"/>
              <a:gd name="T41" fmla="*/ 287297813 h 1588"/>
              <a:gd name="T42" fmla="*/ 2001004410 w 1815"/>
              <a:gd name="T43" fmla="*/ 572076263 h 1588"/>
              <a:gd name="T44" fmla="*/ 2147483647 w 1815"/>
              <a:gd name="T45" fmla="*/ 572076263 h 1588"/>
              <a:gd name="T46" fmla="*/ 2147483647 w 1815"/>
              <a:gd name="T47" fmla="*/ 856853125 h 1588"/>
              <a:gd name="T48" fmla="*/ 2147483647 w 1815"/>
              <a:gd name="T49" fmla="*/ 856853125 h 1588"/>
              <a:gd name="T50" fmla="*/ 2147483647 w 1815"/>
              <a:gd name="T51" fmla="*/ 1144150938 h 1588"/>
              <a:gd name="T52" fmla="*/ 2147483647 w 1815"/>
              <a:gd name="T53" fmla="*/ 1144150938 h 1588"/>
              <a:gd name="T54" fmla="*/ 2147483647 w 1815"/>
              <a:gd name="T55" fmla="*/ 2147483647 h 1588"/>
              <a:gd name="T56" fmla="*/ 2147483647 w 1815"/>
              <a:gd name="T57" fmla="*/ 2147483647 h 1588"/>
              <a:gd name="T58" fmla="*/ 2147483647 w 1815"/>
              <a:gd name="T59" fmla="*/ 2147483647 h 1588"/>
              <a:gd name="T60" fmla="*/ 2147483647 w 1815"/>
              <a:gd name="T61" fmla="*/ 2147483647 h 1588"/>
              <a:gd name="T62" fmla="*/ 2147483647 w 1815"/>
              <a:gd name="T63" fmla="*/ 2147483647 h 1588"/>
              <a:gd name="T64" fmla="*/ 2147483647 w 1815"/>
              <a:gd name="T65" fmla="*/ 2147483647 h 1588"/>
              <a:gd name="T66" fmla="*/ 2147483647 w 1815"/>
              <a:gd name="T67" fmla="*/ 2147483647 h 1588"/>
              <a:gd name="T68" fmla="*/ 2147483647 w 1815"/>
              <a:gd name="T69" fmla="*/ 2147483647 h 1588"/>
              <a:gd name="T70" fmla="*/ 2147483647 w 1815"/>
              <a:gd name="T71" fmla="*/ 2147483647 h 1588"/>
              <a:gd name="T72" fmla="*/ 2147483647 w 1815"/>
              <a:gd name="T73" fmla="*/ 2147483647 h 1588"/>
              <a:gd name="T74" fmla="*/ 2147483647 w 1815"/>
              <a:gd name="T75" fmla="*/ 2147483647 h 1588"/>
              <a:gd name="T76" fmla="*/ 2001004410 w 1815"/>
              <a:gd name="T77" fmla="*/ 2147483647 h 1588"/>
              <a:gd name="T78" fmla="*/ 2001004410 w 1815"/>
              <a:gd name="T79" fmla="*/ 2147483647 h 1588"/>
              <a:gd name="T80" fmla="*/ 1716227498 w 1815"/>
              <a:gd name="T81" fmla="*/ 2147483647 h 158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815" h="1588">
                <a:moveTo>
                  <a:pt x="681" y="1474"/>
                </a:moveTo>
                <a:lnTo>
                  <a:pt x="681" y="1588"/>
                </a:lnTo>
                <a:lnTo>
                  <a:pt x="567" y="1588"/>
                </a:lnTo>
                <a:lnTo>
                  <a:pt x="567" y="1474"/>
                </a:lnTo>
                <a:lnTo>
                  <a:pt x="454" y="1474"/>
                </a:lnTo>
                <a:lnTo>
                  <a:pt x="454" y="1361"/>
                </a:lnTo>
                <a:lnTo>
                  <a:pt x="341" y="1361"/>
                </a:lnTo>
                <a:lnTo>
                  <a:pt x="341" y="1134"/>
                </a:lnTo>
                <a:lnTo>
                  <a:pt x="227" y="1134"/>
                </a:lnTo>
                <a:lnTo>
                  <a:pt x="227" y="681"/>
                </a:lnTo>
                <a:lnTo>
                  <a:pt x="114" y="681"/>
                </a:lnTo>
                <a:lnTo>
                  <a:pt x="114" y="567"/>
                </a:lnTo>
                <a:lnTo>
                  <a:pt x="0" y="567"/>
                </a:lnTo>
                <a:lnTo>
                  <a:pt x="0" y="227"/>
                </a:lnTo>
                <a:lnTo>
                  <a:pt x="227" y="227"/>
                </a:lnTo>
                <a:lnTo>
                  <a:pt x="227" y="114"/>
                </a:lnTo>
                <a:lnTo>
                  <a:pt x="454" y="114"/>
                </a:lnTo>
                <a:lnTo>
                  <a:pt x="454" y="0"/>
                </a:lnTo>
                <a:lnTo>
                  <a:pt x="681" y="0"/>
                </a:lnTo>
                <a:lnTo>
                  <a:pt x="681" y="114"/>
                </a:lnTo>
                <a:lnTo>
                  <a:pt x="794" y="114"/>
                </a:lnTo>
                <a:lnTo>
                  <a:pt x="794" y="227"/>
                </a:lnTo>
                <a:lnTo>
                  <a:pt x="1134" y="227"/>
                </a:lnTo>
                <a:lnTo>
                  <a:pt x="1134" y="340"/>
                </a:lnTo>
                <a:lnTo>
                  <a:pt x="1701" y="340"/>
                </a:lnTo>
                <a:lnTo>
                  <a:pt x="1701" y="454"/>
                </a:lnTo>
                <a:lnTo>
                  <a:pt x="1815" y="454"/>
                </a:lnTo>
                <a:lnTo>
                  <a:pt x="1815" y="907"/>
                </a:lnTo>
                <a:lnTo>
                  <a:pt x="1701" y="907"/>
                </a:lnTo>
                <a:lnTo>
                  <a:pt x="1701" y="1021"/>
                </a:lnTo>
                <a:lnTo>
                  <a:pt x="1588" y="1021"/>
                </a:lnTo>
                <a:lnTo>
                  <a:pt x="1588" y="1248"/>
                </a:lnTo>
                <a:lnTo>
                  <a:pt x="1361" y="1248"/>
                </a:lnTo>
                <a:lnTo>
                  <a:pt x="1361" y="1134"/>
                </a:lnTo>
                <a:lnTo>
                  <a:pt x="1248" y="1134"/>
                </a:lnTo>
                <a:lnTo>
                  <a:pt x="1248" y="1248"/>
                </a:lnTo>
                <a:lnTo>
                  <a:pt x="908" y="1248"/>
                </a:lnTo>
                <a:lnTo>
                  <a:pt x="908" y="1361"/>
                </a:lnTo>
                <a:lnTo>
                  <a:pt x="794" y="1361"/>
                </a:lnTo>
                <a:lnTo>
                  <a:pt x="794" y="1474"/>
                </a:lnTo>
                <a:lnTo>
                  <a:pt x="681" y="1474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10" name="Freeform 157">
            <a:extLst>
              <a:ext uri="{FF2B5EF4-FFF2-40B4-BE49-F238E27FC236}">
                <a16:creationId xmlns:a16="http://schemas.microsoft.com/office/drawing/2014/main" id="{F0C35BDB-5FE6-4B7A-BBC2-F131A1DE973F}"/>
              </a:ext>
            </a:extLst>
          </p:cNvPr>
          <p:cNvSpPr>
            <a:spLocks/>
          </p:cNvSpPr>
          <p:nvPr/>
        </p:nvSpPr>
        <p:spPr bwMode="auto">
          <a:xfrm>
            <a:off x="7661275" y="4440238"/>
            <a:ext cx="719138" cy="900112"/>
          </a:xfrm>
          <a:custGeom>
            <a:avLst/>
            <a:gdLst>
              <a:gd name="T0" fmla="*/ 856853721 w 453"/>
              <a:gd name="T1" fmla="*/ 0 h 567"/>
              <a:gd name="T2" fmla="*/ 572076660 w 453"/>
              <a:gd name="T3" fmla="*/ 0 h 567"/>
              <a:gd name="T4" fmla="*/ 572076660 w 453"/>
              <a:gd name="T5" fmla="*/ 287297653 h 567"/>
              <a:gd name="T6" fmla="*/ 0 w 453"/>
              <a:gd name="T7" fmla="*/ 287297653 h 567"/>
              <a:gd name="T8" fmla="*/ 0 w 453"/>
              <a:gd name="T9" fmla="*/ 1428927006 h 567"/>
              <a:gd name="T10" fmla="*/ 284778648 w 453"/>
              <a:gd name="T11" fmla="*/ 1428927006 h 567"/>
              <a:gd name="T12" fmla="*/ 284778648 w 453"/>
              <a:gd name="T13" fmla="*/ 1144150302 h 567"/>
              <a:gd name="T14" fmla="*/ 572076660 w 453"/>
              <a:gd name="T15" fmla="*/ 1144150302 h 567"/>
              <a:gd name="T16" fmla="*/ 572076660 w 453"/>
              <a:gd name="T17" fmla="*/ 1428927006 h 567"/>
              <a:gd name="T18" fmla="*/ 1141632369 w 453"/>
              <a:gd name="T19" fmla="*/ 1428927006 h 567"/>
              <a:gd name="T20" fmla="*/ 1141632369 w 453"/>
              <a:gd name="T21" fmla="*/ 287297653 h 567"/>
              <a:gd name="T22" fmla="*/ 856853721 w 453"/>
              <a:gd name="T23" fmla="*/ 287297653 h 567"/>
              <a:gd name="T24" fmla="*/ 856853721 w 453"/>
              <a:gd name="T25" fmla="*/ 0 h 56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53" h="567">
                <a:moveTo>
                  <a:pt x="340" y="0"/>
                </a:moveTo>
                <a:lnTo>
                  <a:pt x="227" y="0"/>
                </a:lnTo>
                <a:lnTo>
                  <a:pt x="227" y="114"/>
                </a:lnTo>
                <a:lnTo>
                  <a:pt x="0" y="114"/>
                </a:lnTo>
                <a:lnTo>
                  <a:pt x="0" y="567"/>
                </a:lnTo>
                <a:lnTo>
                  <a:pt x="113" y="567"/>
                </a:lnTo>
                <a:lnTo>
                  <a:pt x="113" y="454"/>
                </a:lnTo>
                <a:lnTo>
                  <a:pt x="227" y="454"/>
                </a:lnTo>
                <a:lnTo>
                  <a:pt x="227" y="567"/>
                </a:lnTo>
                <a:lnTo>
                  <a:pt x="453" y="567"/>
                </a:lnTo>
                <a:lnTo>
                  <a:pt x="453" y="114"/>
                </a:lnTo>
                <a:lnTo>
                  <a:pt x="340" y="114"/>
                </a:lnTo>
                <a:lnTo>
                  <a:pt x="340" y="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11" name="Freeform 159">
            <a:extLst>
              <a:ext uri="{FF2B5EF4-FFF2-40B4-BE49-F238E27FC236}">
                <a16:creationId xmlns:a16="http://schemas.microsoft.com/office/drawing/2014/main" id="{7D4A6103-F33E-454C-968E-E802DF5C75BD}"/>
              </a:ext>
            </a:extLst>
          </p:cNvPr>
          <p:cNvSpPr>
            <a:spLocks/>
          </p:cNvSpPr>
          <p:nvPr/>
        </p:nvSpPr>
        <p:spPr bwMode="auto">
          <a:xfrm>
            <a:off x="7480300" y="5160963"/>
            <a:ext cx="900113" cy="719137"/>
          </a:xfrm>
          <a:custGeom>
            <a:avLst/>
            <a:gdLst>
              <a:gd name="T0" fmla="*/ 1428930181 w 567"/>
              <a:gd name="T1" fmla="*/ 284776665 h 453"/>
              <a:gd name="T2" fmla="*/ 1428930181 w 567"/>
              <a:gd name="T3" fmla="*/ 572074277 h 453"/>
              <a:gd name="T4" fmla="*/ 859374552 w 567"/>
              <a:gd name="T5" fmla="*/ 572074277 h 453"/>
              <a:gd name="T6" fmla="*/ 859374552 w 567"/>
              <a:gd name="T7" fmla="*/ 1141629194 h 453"/>
              <a:gd name="T8" fmla="*/ 572076580 w 567"/>
              <a:gd name="T9" fmla="*/ 1141629194 h 453"/>
              <a:gd name="T10" fmla="*/ 572076580 w 567"/>
              <a:gd name="T11" fmla="*/ 856852529 h 453"/>
              <a:gd name="T12" fmla="*/ 0 w 567"/>
              <a:gd name="T13" fmla="*/ 856852529 h 453"/>
              <a:gd name="T14" fmla="*/ 0 w 567"/>
              <a:gd name="T15" fmla="*/ 284776665 h 453"/>
              <a:gd name="T16" fmla="*/ 572076580 w 567"/>
              <a:gd name="T17" fmla="*/ 284776665 h 453"/>
              <a:gd name="T18" fmla="*/ 572076580 w 567"/>
              <a:gd name="T19" fmla="*/ 0 h 453"/>
              <a:gd name="T20" fmla="*/ 859374552 w 567"/>
              <a:gd name="T21" fmla="*/ 0 h 453"/>
              <a:gd name="T22" fmla="*/ 859374552 w 567"/>
              <a:gd name="T23" fmla="*/ 284776665 h 453"/>
              <a:gd name="T24" fmla="*/ 1428930181 w 567"/>
              <a:gd name="T25" fmla="*/ 284776665 h 45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567" h="453">
                <a:moveTo>
                  <a:pt x="567" y="113"/>
                </a:moveTo>
                <a:lnTo>
                  <a:pt x="567" y="227"/>
                </a:lnTo>
                <a:lnTo>
                  <a:pt x="341" y="227"/>
                </a:lnTo>
                <a:lnTo>
                  <a:pt x="341" y="453"/>
                </a:lnTo>
                <a:lnTo>
                  <a:pt x="227" y="453"/>
                </a:lnTo>
                <a:lnTo>
                  <a:pt x="227" y="340"/>
                </a:lnTo>
                <a:lnTo>
                  <a:pt x="0" y="340"/>
                </a:lnTo>
                <a:lnTo>
                  <a:pt x="0" y="113"/>
                </a:lnTo>
                <a:lnTo>
                  <a:pt x="227" y="113"/>
                </a:lnTo>
                <a:lnTo>
                  <a:pt x="227" y="0"/>
                </a:lnTo>
                <a:lnTo>
                  <a:pt x="341" y="0"/>
                </a:lnTo>
                <a:lnTo>
                  <a:pt x="341" y="113"/>
                </a:lnTo>
                <a:lnTo>
                  <a:pt x="567" y="113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12" name="Freeform 160">
            <a:extLst>
              <a:ext uri="{FF2B5EF4-FFF2-40B4-BE49-F238E27FC236}">
                <a16:creationId xmlns:a16="http://schemas.microsoft.com/office/drawing/2014/main" id="{BD49E0B7-C866-41E2-8477-59FCBC2C8EF0}"/>
              </a:ext>
            </a:extLst>
          </p:cNvPr>
          <p:cNvSpPr>
            <a:spLocks/>
          </p:cNvSpPr>
          <p:nvPr/>
        </p:nvSpPr>
        <p:spPr bwMode="auto">
          <a:xfrm>
            <a:off x="8021638" y="5521325"/>
            <a:ext cx="358775" cy="539750"/>
          </a:xfrm>
          <a:custGeom>
            <a:avLst/>
            <a:gdLst>
              <a:gd name="T0" fmla="*/ 0 w 226"/>
              <a:gd name="T1" fmla="*/ 0 h 340"/>
              <a:gd name="T2" fmla="*/ 569555313 w 226"/>
              <a:gd name="T3" fmla="*/ 0 h 340"/>
              <a:gd name="T4" fmla="*/ 569555313 w 226"/>
              <a:gd name="T5" fmla="*/ 856853125 h 340"/>
              <a:gd name="T6" fmla="*/ 284778450 w 226"/>
              <a:gd name="T7" fmla="*/ 856853125 h 340"/>
              <a:gd name="T8" fmla="*/ 284778450 w 226"/>
              <a:gd name="T9" fmla="*/ 569555313 h 340"/>
              <a:gd name="T10" fmla="*/ 0 w 226"/>
              <a:gd name="T11" fmla="*/ 569555313 h 340"/>
              <a:gd name="T12" fmla="*/ 0 w 226"/>
              <a:gd name="T13" fmla="*/ 0 h 3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26" h="340">
                <a:moveTo>
                  <a:pt x="0" y="0"/>
                </a:moveTo>
                <a:lnTo>
                  <a:pt x="226" y="0"/>
                </a:lnTo>
                <a:lnTo>
                  <a:pt x="226" y="340"/>
                </a:lnTo>
                <a:lnTo>
                  <a:pt x="113" y="340"/>
                </a:lnTo>
                <a:lnTo>
                  <a:pt x="113" y="226"/>
                </a:lnTo>
                <a:lnTo>
                  <a:pt x="0" y="226"/>
                </a:lnTo>
                <a:lnTo>
                  <a:pt x="0" y="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13" name="Freeform 161">
            <a:extLst>
              <a:ext uri="{FF2B5EF4-FFF2-40B4-BE49-F238E27FC236}">
                <a16:creationId xmlns:a16="http://schemas.microsoft.com/office/drawing/2014/main" id="{6FA9D5F1-59F2-406D-94FD-16E2F06C8599}"/>
              </a:ext>
            </a:extLst>
          </p:cNvPr>
          <p:cNvSpPr>
            <a:spLocks/>
          </p:cNvSpPr>
          <p:nvPr/>
        </p:nvSpPr>
        <p:spPr bwMode="auto">
          <a:xfrm>
            <a:off x="8380413" y="5160963"/>
            <a:ext cx="1260475" cy="1260475"/>
          </a:xfrm>
          <a:custGeom>
            <a:avLst/>
            <a:gdLst>
              <a:gd name="T0" fmla="*/ 0 w 794"/>
              <a:gd name="T1" fmla="*/ 1428929388 h 794"/>
              <a:gd name="T2" fmla="*/ 572076263 w 794"/>
              <a:gd name="T3" fmla="*/ 1428929388 h 794"/>
              <a:gd name="T4" fmla="*/ 572076263 w 794"/>
              <a:gd name="T5" fmla="*/ 1713706250 h 794"/>
              <a:gd name="T6" fmla="*/ 859374075 w 794"/>
              <a:gd name="T7" fmla="*/ 1713706250 h 794"/>
              <a:gd name="T8" fmla="*/ 859374075 w 794"/>
              <a:gd name="T9" fmla="*/ 2001004063 h 794"/>
              <a:gd name="T10" fmla="*/ 1428929388 w 794"/>
              <a:gd name="T11" fmla="*/ 2001004063 h 794"/>
              <a:gd name="T12" fmla="*/ 1428929388 w 794"/>
              <a:gd name="T13" fmla="*/ 1141631575 h 794"/>
              <a:gd name="T14" fmla="*/ 2001004063 w 794"/>
              <a:gd name="T15" fmla="*/ 1141631575 h 794"/>
              <a:gd name="T16" fmla="*/ 2001004063 w 794"/>
              <a:gd name="T17" fmla="*/ 572076263 h 794"/>
              <a:gd name="T18" fmla="*/ 1716227200 w 794"/>
              <a:gd name="T19" fmla="*/ 572076263 h 794"/>
              <a:gd name="T20" fmla="*/ 1716227200 w 794"/>
              <a:gd name="T21" fmla="*/ 0 h 794"/>
              <a:gd name="T22" fmla="*/ 1428929388 w 794"/>
              <a:gd name="T23" fmla="*/ 0 h 794"/>
              <a:gd name="T24" fmla="*/ 1428929388 w 794"/>
              <a:gd name="T25" fmla="*/ 284778450 h 794"/>
              <a:gd name="T26" fmla="*/ 572076263 w 794"/>
              <a:gd name="T27" fmla="*/ 284778450 h 794"/>
              <a:gd name="T28" fmla="*/ 572076263 w 794"/>
              <a:gd name="T29" fmla="*/ 0 h 794"/>
              <a:gd name="T30" fmla="*/ 0 w 794"/>
              <a:gd name="T31" fmla="*/ 0 h 794"/>
              <a:gd name="T32" fmla="*/ 0 w 794"/>
              <a:gd name="T33" fmla="*/ 1428929388 h 79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794" h="794">
                <a:moveTo>
                  <a:pt x="0" y="567"/>
                </a:moveTo>
                <a:lnTo>
                  <a:pt x="227" y="567"/>
                </a:lnTo>
                <a:lnTo>
                  <a:pt x="227" y="680"/>
                </a:lnTo>
                <a:lnTo>
                  <a:pt x="341" y="680"/>
                </a:lnTo>
                <a:lnTo>
                  <a:pt x="341" y="794"/>
                </a:lnTo>
                <a:lnTo>
                  <a:pt x="567" y="794"/>
                </a:lnTo>
                <a:lnTo>
                  <a:pt x="567" y="453"/>
                </a:lnTo>
                <a:lnTo>
                  <a:pt x="794" y="453"/>
                </a:lnTo>
                <a:lnTo>
                  <a:pt x="794" y="227"/>
                </a:lnTo>
                <a:lnTo>
                  <a:pt x="681" y="227"/>
                </a:lnTo>
                <a:lnTo>
                  <a:pt x="681" y="0"/>
                </a:lnTo>
                <a:lnTo>
                  <a:pt x="567" y="0"/>
                </a:lnTo>
                <a:lnTo>
                  <a:pt x="567" y="113"/>
                </a:lnTo>
                <a:lnTo>
                  <a:pt x="227" y="113"/>
                </a:lnTo>
                <a:lnTo>
                  <a:pt x="227" y="0"/>
                </a:lnTo>
                <a:lnTo>
                  <a:pt x="0" y="0"/>
                </a:lnTo>
                <a:lnTo>
                  <a:pt x="0" y="56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14" name="Freeform 162">
            <a:extLst>
              <a:ext uri="{FF2B5EF4-FFF2-40B4-BE49-F238E27FC236}">
                <a16:creationId xmlns:a16="http://schemas.microsoft.com/office/drawing/2014/main" id="{63A0D945-86B6-40E8-999C-8578DBB26D66}"/>
              </a:ext>
            </a:extLst>
          </p:cNvPr>
          <p:cNvSpPr>
            <a:spLocks/>
          </p:cNvSpPr>
          <p:nvPr/>
        </p:nvSpPr>
        <p:spPr bwMode="auto">
          <a:xfrm>
            <a:off x="9101138" y="6240463"/>
            <a:ext cx="1979612" cy="1081087"/>
          </a:xfrm>
          <a:custGeom>
            <a:avLst/>
            <a:gdLst>
              <a:gd name="T0" fmla="*/ 0 w 1247"/>
              <a:gd name="T1" fmla="*/ 287297680 h 681"/>
              <a:gd name="T2" fmla="*/ 0 w 1247"/>
              <a:gd name="T3" fmla="*/ 572074410 h 681"/>
              <a:gd name="T4" fmla="*/ 572074531 w 1247"/>
              <a:gd name="T5" fmla="*/ 572074410 h 681"/>
              <a:gd name="T6" fmla="*/ 572074531 w 1247"/>
              <a:gd name="T7" fmla="*/ 1144150408 h 681"/>
              <a:gd name="T8" fmla="*/ 856852909 w 1247"/>
              <a:gd name="T9" fmla="*/ 1144150408 h 681"/>
              <a:gd name="T10" fmla="*/ 856852909 w 1247"/>
              <a:gd name="T11" fmla="*/ 1428927139 h 681"/>
              <a:gd name="T12" fmla="*/ 1144150649 w 1247"/>
              <a:gd name="T13" fmla="*/ 1428927139 h 681"/>
              <a:gd name="T14" fmla="*/ 1144150649 w 1247"/>
              <a:gd name="T15" fmla="*/ 1716224819 h 681"/>
              <a:gd name="T16" fmla="*/ 1713705817 w 1247"/>
              <a:gd name="T17" fmla="*/ 1716224819 h 681"/>
              <a:gd name="T18" fmla="*/ 2001003557 w 1247"/>
              <a:gd name="T19" fmla="*/ 1716224819 h 681"/>
              <a:gd name="T20" fmla="*/ 2001003557 w 1247"/>
              <a:gd name="T21" fmla="*/ 1428927139 h 681"/>
              <a:gd name="T22" fmla="*/ 2147483647 w 1247"/>
              <a:gd name="T23" fmla="*/ 1428927139 h 681"/>
              <a:gd name="T24" fmla="*/ 2147483647 w 1247"/>
              <a:gd name="T25" fmla="*/ 1716224819 h 681"/>
              <a:gd name="T26" fmla="*/ 2147483647 w 1247"/>
              <a:gd name="T27" fmla="*/ 1716224819 h 681"/>
              <a:gd name="T28" fmla="*/ 2147483647 w 1247"/>
              <a:gd name="T29" fmla="*/ 1144150408 h 681"/>
              <a:gd name="T30" fmla="*/ 2147483647 w 1247"/>
              <a:gd name="T31" fmla="*/ 1144150408 h 681"/>
              <a:gd name="T32" fmla="*/ 2147483647 w 1247"/>
              <a:gd name="T33" fmla="*/ 856852729 h 681"/>
              <a:gd name="T34" fmla="*/ 2147483647 w 1247"/>
              <a:gd name="T35" fmla="*/ 572074410 h 681"/>
              <a:gd name="T36" fmla="*/ 2147483647 w 1247"/>
              <a:gd name="T37" fmla="*/ 572074410 h 681"/>
              <a:gd name="T38" fmla="*/ 2001003557 w 1247"/>
              <a:gd name="T39" fmla="*/ 572074410 h 681"/>
              <a:gd name="T40" fmla="*/ 1713705817 w 1247"/>
              <a:gd name="T41" fmla="*/ 572074410 h 681"/>
              <a:gd name="T42" fmla="*/ 1713705817 w 1247"/>
              <a:gd name="T43" fmla="*/ 287297680 h 681"/>
              <a:gd name="T44" fmla="*/ 1428927439 w 1247"/>
              <a:gd name="T45" fmla="*/ 287297680 h 681"/>
              <a:gd name="T46" fmla="*/ 856852909 w 1247"/>
              <a:gd name="T47" fmla="*/ 287297680 h 681"/>
              <a:gd name="T48" fmla="*/ 856852909 w 1247"/>
              <a:gd name="T49" fmla="*/ 0 h 681"/>
              <a:gd name="T50" fmla="*/ 284776791 w 1247"/>
              <a:gd name="T51" fmla="*/ 0 h 681"/>
              <a:gd name="T52" fmla="*/ 284776791 w 1247"/>
              <a:gd name="T53" fmla="*/ 287297680 h 681"/>
              <a:gd name="T54" fmla="*/ 0 w 1247"/>
              <a:gd name="T55" fmla="*/ 287297680 h 68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247" h="681">
                <a:moveTo>
                  <a:pt x="0" y="114"/>
                </a:moveTo>
                <a:lnTo>
                  <a:pt x="0" y="227"/>
                </a:lnTo>
                <a:lnTo>
                  <a:pt x="227" y="227"/>
                </a:lnTo>
                <a:lnTo>
                  <a:pt x="227" y="454"/>
                </a:lnTo>
                <a:lnTo>
                  <a:pt x="340" y="454"/>
                </a:lnTo>
                <a:lnTo>
                  <a:pt x="340" y="567"/>
                </a:lnTo>
                <a:lnTo>
                  <a:pt x="454" y="567"/>
                </a:lnTo>
                <a:lnTo>
                  <a:pt x="454" y="681"/>
                </a:lnTo>
                <a:lnTo>
                  <a:pt x="680" y="681"/>
                </a:lnTo>
                <a:lnTo>
                  <a:pt x="794" y="681"/>
                </a:lnTo>
                <a:lnTo>
                  <a:pt x="794" y="567"/>
                </a:lnTo>
                <a:lnTo>
                  <a:pt x="1021" y="567"/>
                </a:lnTo>
                <a:lnTo>
                  <a:pt x="1021" y="681"/>
                </a:lnTo>
                <a:lnTo>
                  <a:pt x="1247" y="681"/>
                </a:lnTo>
                <a:lnTo>
                  <a:pt x="1247" y="454"/>
                </a:lnTo>
                <a:lnTo>
                  <a:pt x="1134" y="454"/>
                </a:lnTo>
                <a:lnTo>
                  <a:pt x="1134" y="340"/>
                </a:lnTo>
                <a:lnTo>
                  <a:pt x="1134" y="227"/>
                </a:lnTo>
                <a:lnTo>
                  <a:pt x="1021" y="227"/>
                </a:lnTo>
                <a:lnTo>
                  <a:pt x="794" y="227"/>
                </a:lnTo>
                <a:lnTo>
                  <a:pt x="680" y="227"/>
                </a:lnTo>
                <a:lnTo>
                  <a:pt x="680" y="114"/>
                </a:lnTo>
                <a:lnTo>
                  <a:pt x="567" y="114"/>
                </a:lnTo>
                <a:lnTo>
                  <a:pt x="340" y="114"/>
                </a:lnTo>
                <a:lnTo>
                  <a:pt x="340" y="0"/>
                </a:lnTo>
                <a:lnTo>
                  <a:pt x="113" y="0"/>
                </a:lnTo>
                <a:lnTo>
                  <a:pt x="113" y="114"/>
                </a:lnTo>
                <a:lnTo>
                  <a:pt x="0" y="114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15" name="Freeform 164">
            <a:extLst>
              <a:ext uri="{FF2B5EF4-FFF2-40B4-BE49-F238E27FC236}">
                <a16:creationId xmlns:a16="http://schemas.microsoft.com/office/drawing/2014/main" id="{571EA5BF-91C8-44CF-BD6F-784A6263ACC6}"/>
              </a:ext>
            </a:extLst>
          </p:cNvPr>
          <p:cNvSpPr>
            <a:spLocks/>
          </p:cNvSpPr>
          <p:nvPr/>
        </p:nvSpPr>
        <p:spPr bwMode="auto">
          <a:xfrm>
            <a:off x="9280525" y="5340350"/>
            <a:ext cx="720725" cy="900113"/>
          </a:xfrm>
          <a:custGeom>
            <a:avLst/>
            <a:gdLst>
              <a:gd name="T0" fmla="*/ 287297813 w 454"/>
              <a:gd name="T1" fmla="*/ 0 h 567"/>
              <a:gd name="T2" fmla="*/ 572076263 w 454"/>
              <a:gd name="T3" fmla="*/ 0 h 567"/>
              <a:gd name="T4" fmla="*/ 572076263 w 454"/>
              <a:gd name="T5" fmla="*/ 287297972 h 567"/>
              <a:gd name="T6" fmla="*/ 859374075 w 454"/>
              <a:gd name="T7" fmla="*/ 287297972 h 567"/>
              <a:gd name="T8" fmla="*/ 859374075 w 454"/>
              <a:gd name="T9" fmla="*/ 572076580 h 567"/>
              <a:gd name="T10" fmla="*/ 1144150938 w 454"/>
              <a:gd name="T11" fmla="*/ 572076580 h 567"/>
              <a:gd name="T12" fmla="*/ 1144150938 w 454"/>
              <a:gd name="T13" fmla="*/ 856853601 h 567"/>
              <a:gd name="T14" fmla="*/ 859374075 w 454"/>
              <a:gd name="T15" fmla="*/ 856853601 h 567"/>
              <a:gd name="T16" fmla="*/ 859374075 w 454"/>
              <a:gd name="T17" fmla="*/ 1144151573 h 567"/>
              <a:gd name="T18" fmla="*/ 859374075 w 454"/>
              <a:gd name="T19" fmla="*/ 1428930181 h 567"/>
              <a:gd name="T20" fmla="*/ 0 w 454"/>
              <a:gd name="T21" fmla="*/ 1428930181 h 567"/>
              <a:gd name="T22" fmla="*/ 0 w 454"/>
              <a:gd name="T23" fmla="*/ 856853601 h 567"/>
              <a:gd name="T24" fmla="*/ 572076263 w 454"/>
              <a:gd name="T25" fmla="*/ 856853601 h 567"/>
              <a:gd name="T26" fmla="*/ 572076263 w 454"/>
              <a:gd name="T27" fmla="*/ 287297972 h 567"/>
              <a:gd name="T28" fmla="*/ 287297813 w 454"/>
              <a:gd name="T29" fmla="*/ 287297972 h 567"/>
              <a:gd name="T30" fmla="*/ 287297813 w 454"/>
              <a:gd name="T31" fmla="*/ 0 h 56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54" h="567">
                <a:moveTo>
                  <a:pt x="114" y="0"/>
                </a:moveTo>
                <a:lnTo>
                  <a:pt x="227" y="0"/>
                </a:lnTo>
                <a:lnTo>
                  <a:pt x="227" y="114"/>
                </a:lnTo>
                <a:lnTo>
                  <a:pt x="341" y="114"/>
                </a:lnTo>
                <a:lnTo>
                  <a:pt x="341" y="227"/>
                </a:lnTo>
                <a:lnTo>
                  <a:pt x="454" y="227"/>
                </a:lnTo>
                <a:lnTo>
                  <a:pt x="454" y="340"/>
                </a:lnTo>
                <a:lnTo>
                  <a:pt x="341" y="340"/>
                </a:lnTo>
                <a:lnTo>
                  <a:pt x="341" y="454"/>
                </a:lnTo>
                <a:lnTo>
                  <a:pt x="341" y="567"/>
                </a:lnTo>
                <a:lnTo>
                  <a:pt x="0" y="567"/>
                </a:lnTo>
                <a:lnTo>
                  <a:pt x="0" y="340"/>
                </a:lnTo>
                <a:lnTo>
                  <a:pt x="227" y="340"/>
                </a:lnTo>
                <a:lnTo>
                  <a:pt x="227" y="114"/>
                </a:lnTo>
                <a:lnTo>
                  <a:pt x="114" y="114"/>
                </a:lnTo>
                <a:lnTo>
                  <a:pt x="114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16" name="Freeform 165">
            <a:extLst>
              <a:ext uri="{FF2B5EF4-FFF2-40B4-BE49-F238E27FC236}">
                <a16:creationId xmlns:a16="http://schemas.microsoft.com/office/drawing/2014/main" id="{E2C207F7-E522-4D60-AD73-FF8DD40F64E4}"/>
              </a:ext>
            </a:extLst>
          </p:cNvPr>
          <p:cNvSpPr>
            <a:spLocks/>
          </p:cNvSpPr>
          <p:nvPr/>
        </p:nvSpPr>
        <p:spPr bwMode="auto">
          <a:xfrm>
            <a:off x="9461500" y="4979988"/>
            <a:ext cx="539750" cy="720725"/>
          </a:xfrm>
          <a:custGeom>
            <a:avLst/>
            <a:gdLst>
              <a:gd name="T0" fmla="*/ 0 w 340"/>
              <a:gd name="T1" fmla="*/ 0 h 454"/>
              <a:gd name="T2" fmla="*/ 856853125 w 340"/>
              <a:gd name="T3" fmla="*/ 0 h 454"/>
              <a:gd name="T4" fmla="*/ 856853125 w 340"/>
              <a:gd name="T5" fmla="*/ 1144150938 h 454"/>
              <a:gd name="T6" fmla="*/ 572076263 w 340"/>
              <a:gd name="T7" fmla="*/ 1144150938 h 454"/>
              <a:gd name="T8" fmla="*/ 572076263 w 340"/>
              <a:gd name="T9" fmla="*/ 859374075 h 454"/>
              <a:gd name="T10" fmla="*/ 284778450 w 340"/>
              <a:gd name="T11" fmla="*/ 859374075 h 454"/>
              <a:gd name="T12" fmla="*/ 284778450 w 340"/>
              <a:gd name="T13" fmla="*/ 572076263 h 454"/>
              <a:gd name="T14" fmla="*/ 0 w 340"/>
              <a:gd name="T15" fmla="*/ 572076263 h 454"/>
              <a:gd name="T16" fmla="*/ 0 w 340"/>
              <a:gd name="T17" fmla="*/ 0 h 45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40" h="454">
                <a:moveTo>
                  <a:pt x="0" y="0"/>
                </a:moveTo>
                <a:lnTo>
                  <a:pt x="340" y="0"/>
                </a:lnTo>
                <a:lnTo>
                  <a:pt x="340" y="454"/>
                </a:lnTo>
                <a:lnTo>
                  <a:pt x="227" y="454"/>
                </a:lnTo>
                <a:lnTo>
                  <a:pt x="227" y="341"/>
                </a:lnTo>
                <a:lnTo>
                  <a:pt x="113" y="341"/>
                </a:lnTo>
                <a:lnTo>
                  <a:pt x="113" y="227"/>
                </a:lnTo>
                <a:lnTo>
                  <a:pt x="0" y="227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17" name="Freeform 167">
            <a:extLst>
              <a:ext uri="{FF2B5EF4-FFF2-40B4-BE49-F238E27FC236}">
                <a16:creationId xmlns:a16="http://schemas.microsoft.com/office/drawing/2014/main" id="{44E436D8-7F10-4151-8113-0E8257DC2DE8}"/>
              </a:ext>
            </a:extLst>
          </p:cNvPr>
          <p:cNvSpPr>
            <a:spLocks/>
          </p:cNvSpPr>
          <p:nvPr/>
        </p:nvSpPr>
        <p:spPr bwMode="auto">
          <a:xfrm>
            <a:off x="9640888" y="5880100"/>
            <a:ext cx="1081087" cy="720725"/>
          </a:xfrm>
          <a:custGeom>
            <a:avLst/>
            <a:gdLst>
              <a:gd name="T0" fmla="*/ 856852729 w 681"/>
              <a:gd name="T1" fmla="*/ 0 h 454"/>
              <a:gd name="T2" fmla="*/ 287297680 w 681"/>
              <a:gd name="T3" fmla="*/ 0 h 454"/>
              <a:gd name="T4" fmla="*/ 287297680 w 681"/>
              <a:gd name="T5" fmla="*/ 572076263 h 454"/>
              <a:gd name="T6" fmla="*/ 0 w 681"/>
              <a:gd name="T7" fmla="*/ 572076263 h 454"/>
              <a:gd name="T8" fmla="*/ 0 w 681"/>
              <a:gd name="T9" fmla="*/ 859374075 h 454"/>
              <a:gd name="T10" fmla="*/ 856852729 w 681"/>
              <a:gd name="T11" fmla="*/ 859374075 h 454"/>
              <a:gd name="T12" fmla="*/ 856852729 w 681"/>
              <a:gd name="T13" fmla="*/ 1144150938 h 454"/>
              <a:gd name="T14" fmla="*/ 1716224819 w 681"/>
              <a:gd name="T15" fmla="*/ 1144150938 h 454"/>
              <a:gd name="T16" fmla="*/ 1716224819 w 681"/>
              <a:gd name="T17" fmla="*/ 859374075 h 454"/>
              <a:gd name="T18" fmla="*/ 1428927139 w 681"/>
              <a:gd name="T19" fmla="*/ 859374075 h 454"/>
              <a:gd name="T20" fmla="*/ 1428927139 w 681"/>
              <a:gd name="T21" fmla="*/ 287297813 h 454"/>
              <a:gd name="T22" fmla="*/ 856852729 w 681"/>
              <a:gd name="T23" fmla="*/ 287297813 h 454"/>
              <a:gd name="T24" fmla="*/ 856852729 w 681"/>
              <a:gd name="T25" fmla="*/ 0 h 45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681" h="454">
                <a:moveTo>
                  <a:pt x="340" y="0"/>
                </a:moveTo>
                <a:lnTo>
                  <a:pt x="114" y="0"/>
                </a:lnTo>
                <a:lnTo>
                  <a:pt x="114" y="227"/>
                </a:lnTo>
                <a:lnTo>
                  <a:pt x="0" y="227"/>
                </a:lnTo>
                <a:lnTo>
                  <a:pt x="0" y="341"/>
                </a:lnTo>
                <a:lnTo>
                  <a:pt x="340" y="341"/>
                </a:lnTo>
                <a:lnTo>
                  <a:pt x="340" y="454"/>
                </a:lnTo>
                <a:lnTo>
                  <a:pt x="681" y="454"/>
                </a:lnTo>
                <a:lnTo>
                  <a:pt x="681" y="341"/>
                </a:lnTo>
                <a:lnTo>
                  <a:pt x="567" y="341"/>
                </a:lnTo>
                <a:lnTo>
                  <a:pt x="567" y="114"/>
                </a:lnTo>
                <a:lnTo>
                  <a:pt x="340" y="114"/>
                </a:lnTo>
                <a:lnTo>
                  <a:pt x="34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18" name="Freeform 168">
            <a:extLst>
              <a:ext uri="{FF2B5EF4-FFF2-40B4-BE49-F238E27FC236}">
                <a16:creationId xmlns:a16="http://schemas.microsoft.com/office/drawing/2014/main" id="{B5764154-7F05-4D44-9A9A-ED5F700E7FC1}"/>
              </a:ext>
            </a:extLst>
          </p:cNvPr>
          <p:cNvSpPr>
            <a:spLocks/>
          </p:cNvSpPr>
          <p:nvPr/>
        </p:nvSpPr>
        <p:spPr bwMode="auto">
          <a:xfrm>
            <a:off x="10001250" y="5160963"/>
            <a:ext cx="539750" cy="900112"/>
          </a:xfrm>
          <a:custGeom>
            <a:avLst/>
            <a:gdLst>
              <a:gd name="T0" fmla="*/ 856853125 w 340"/>
              <a:gd name="T1" fmla="*/ 1428927006 h 567"/>
              <a:gd name="T2" fmla="*/ 856853125 w 340"/>
              <a:gd name="T3" fmla="*/ 284776704 h 567"/>
              <a:gd name="T4" fmla="*/ 572076263 w 340"/>
              <a:gd name="T5" fmla="*/ 284776704 h 567"/>
              <a:gd name="T6" fmla="*/ 572076263 w 340"/>
              <a:gd name="T7" fmla="*/ 0 h 567"/>
              <a:gd name="T8" fmla="*/ 0 w 340"/>
              <a:gd name="T9" fmla="*/ 0 h 567"/>
              <a:gd name="T10" fmla="*/ 0 w 340"/>
              <a:gd name="T11" fmla="*/ 1141629353 h 567"/>
              <a:gd name="T12" fmla="*/ 284778450 w 340"/>
              <a:gd name="T13" fmla="*/ 1141629353 h 567"/>
              <a:gd name="T14" fmla="*/ 284778450 w 340"/>
              <a:gd name="T15" fmla="*/ 1428927006 h 567"/>
              <a:gd name="T16" fmla="*/ 856853125 w 340"/>
              <a:gd name="T17" fmla="*/ 1428927006 h 56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40" h="567">
                <a:moveTo>
                  <a:pt x="340" y="567"/>
                </a:moveTo>
                <a:lnTo>
                  <a:pt x="340" y="113"/>
                </a:lnTo>
                <a:lnTo>
                  <a:pt x="227" y="113"/>
                </a:lnTo>
                <a:lnTo>
                  <a:pt x="227" y="0"/>
                </a:lnTo>
                <a:lnTo>
                  <a:pt x="0" y="0"/>
                </a:lnTo>
                <a:lnTo>
                  <a:pt x="0" y="453"/>
                </a:lnTo>
                <a:lnTo>
                  <a:pt x="113" y="453"/>
                </a:lnTo>
                <a:lnTo>
                  <a:pt x="113" y="567"/>
                </a:lnTo>
                <a:lnTo>
                  <a:pt x="340" y="56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19" name="Freeform 169">
            <a:extLst>
              <a:ext uri="{FF2B5EF4-FFF2-40B4-BE49-F238E27FC236}">
                <a16:creationId xmlns:a16="http://schemas.microsoft.com/office/drawing/2014/main" id="{88A7B730-7FA9-43B4-A093-62362C1F5256}"/>
              </a:ext>
            </a:extLst>
          </p:cNvPr>
          <p:cNvSpPr>
            <a:spLocks/>
          </p:cNvSpPr>
          <p:nvPr/>
        </p:nvSpPr>
        <p:spPr bwMode="auto">
          <a:xfrm>
            <a:off x="8380413" y="4440238"/>
            <a:ext cx="900112" cy="900112"/>
          </a:xfrm>
          <a:custGeom>
            <a:avLst/>
            <a:gdLst>
              <a:gd name="T0" fmla="*/ 1428927006 w 567"/>
              <a:gd name="T1" fmla="*/ 1144150302 h 567"/>
              <a:gd name="T2" fmla="*/ 1428927006 w 567"/>
              <a:gd name="T3" fmla="*/ 1428927006 h 567"/>
              <a:gd name="T4" fmla="*/ 572074357 w 567"/>
              <a:gd name="T5" fmla="*/ 1428927006 h 567"/>
              <a:gd name="T6" fmla="*/ 572074357 w 567"/>
              <a:gd name="T7" fmla="*/ 1144150302 h 567"/>
              <a:gd name="T8" fmla="*/ 0 w 567"/>
              <a:gd name="T9" fmla="*/ 1144150302 h 567"/>
              <a:gd name="T10" fmla="*/ 0 w 567"/>
              <a:gd name="T11" fmla="*/ 0 h 567"/>
              <a:gd name="T12" fmla="*/ 859372010 w 567"/>
              <a:gd name="T13" fmla="*/ 0 h 567"/>
              <a:gd name="T14" fmla="*/ 859372010 w 567"/>
              <a:gd name="T15" fmla="*/ 287297653 h 567"/>
              <a:gd name="T16" fmla="*/ 1428927006 w 567"/>
              <a:gd name="T17" fmla="*/ 287297653 h 567"/>
              <a:gd name="T18" fmla="*/ 1428927006 w 567"/>
              <a:gd name="T19" fmla="*/ 856852649 h 567"/>
              <a:gd name="T20" fmla="*/ 1428927006 w 567"/>
              <a:gd name="T21" fmla="*/ 1144150302 h 56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7" h="567">
                <a:moveTo>
                  <a:pt x="567" y="454"/>
                </a:moveTo>
                <a:lnTo>
                  <a:pt x="567" y="567"/>
                </a:lnTo>
                <a:lnTo>
                  <a:pt x="227" y="567"/>
                </a:lnTo>
                <a:lnTo>
                  <a:pt x="227" y="454"/>
                </a:lnTo>
                <a:lnTo>
                  <a:pt x="0" y="454"/>
                </a:lnTo>
                <a:lnTo>
                  <a:pt x="0" y="0"/>
                </a:lnTo>
                <a:lnTo>
                  <a:pt x="341" y="0"/>
                </a:lnTo>
                <a:lnTo>
                  <a:pt x="341" y="114"/>
                </a:lnTo>
                <a:lnTo>
                  <a:pt x="567" y="114"/>
                </a:lnTo>
                <a:lnTo>
                  <a:pt x="567" y="340"/>
                </a:lnTo>
                <a:lnTo>
                  <a:pt x="567" y="454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20" name="Freeform 170">
            <a:extLst>
              <a:ext uri="{FF2B5EF4-FFF2-40B4-BE49-F238E27FC236}">
                <a16:creationId xmlns:a16="http://schemas.microsoft.com/office/drawing/2014/main" id="{DBB839A8-41AA-408F-9242-03F9E6E22818}"/>
              </a:ext>
            </a:extLst>
          </p:cNvPr>
          <p:cNvSpPr>
            <a:spLocks/>
          </p:cNvSpPr>
          <p:nvPr/>
        </p:nvSpPr>
        <p:spPr bwMode="auto">
          <a:xfrm>
            <a:off x="8740775" y="4260850"/>
            <a:ext cx="900113" cy="900113"/>
          </a:xfrm>
          <a:custGeom>
            <a:avLst/>
            <a:gdLst>
              <a:gd name="T0" fmla="*/ 0 w 567"/>
              <a:gd name="T1" fmla="*/ 0 h 567"/>
              <a:gd name="T2" fmla="*/ 572076580 w 567"/>
              <a:gd name="T3" fmla="*/ 0 h 567"/>
              <a:gd name="T4" fmla="*/ 572076580 w 567"/>
              <a:gd name="T5" fmla="*/ 284778608 h 567"/>
              <a:gd name="T6" fmla="*/ 856853601 w 567"/>
              <a:gd name="T7" fmla="*/ 284778608 h 567"/>
              <a:gd name="T8" fmla="*/ 856853601 w 567"/>
              <a:gd name="T9" fmla="*/ 0 h 567"/>
              <a:gd name="T10" fmla="*/ 1144151573 w 567"/>
              <a:gd name="T11" fmla="*/ 0 h 567"/>
              <a:gd name="T12" fmla="*/ 1144151573 w 567"/>
              <a:gd name="T13" fmla="*/ 572076580 h 567"/>
              <a:gd name="T14" fmla="*/ 1428930181 w 567"/>
              <a:gd name="T15" fmla="*/ 572076580 h 567"/>
              <a:gd name="T16" fmla="*/ 1428930181 w 567"/>
              <a:gd name="T17" fmla="*/ 1141632209 h 567"/>
              <a:gd name="T18" fmla="*/ 1144151573 w 567"/>
              <a:gd name="T19" fmla="*/ 1141632209 h 567"/>
              <a:gd name="T20" fmla="*/ 1144151573 w 567"/>
              <a:gd name="T21" fmla="*/ 1428930181 h 567"/>
              <a:gd name="T22" fmla="*/ 856853601 w 567"/>
              <a:gd name="T23" fmla="*/ 1428930181 h 567"/>
              <a:gd name="T24" fmla="*/ 856853601 w 567"/>
              <a:gd name="T25" fmla="*/ 572076580 h 567"/>
              <a:gd name="T26" fmla="*/ 287297972 w 567"/>
              <a:gd name="T27" fmla="*/ 572076580 h 567"/>
              <a:gd name="T28" fmla="*/ 287297972 w 567"/>
              <a:gd name="T29" fmla="*/ 284778608 h 567"/>
              <a:gd name="T30" fmla="*/ 0 w 567"/>
              <a:gd name="T31" fmla="*/ 284778608 h 567"/>
              <a:gd name="T32" fmla="*/ 0 w 567"/>
              <a:gd name="T33" fmla="*/ 0 h 56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567" h="567">
                <a:moveTo>
                  <a:pt x="0" y="0"/>
                </a:moveTo>
                <a:lnTo>
                  <a:pt x="227" y="0"/>
                </a:lnTo>
                <a:lnTo>
                  <a:pt x="227" y="113"/>
                </a:lnTo>
                <a:lnTo>
                  <a:pt x="340" y="113"/>
                </a:lnTo>
                <a:lnTo>
                  <a:pt x="340" y="0"/>
                </a:lnTo>
                <a:lnTo>
                  <a:pt x="454" y="0"/>
                </a:lnTo>
                <a:lnTo>
                  <a:pt x="454" y="227"/>
                </a:lnTo>
                <a:lnTo>
                  <a:pt x="567" y="227"/>
                </a:lnTo>
                <a:lnTo>
                  <a:pt x="567" y="453"/>
                </a:lnTo>
                <a:lnTo>
                  <a:pt x="454" y="453"/>
                </a:lnTo>
                <a:lnTo>
                  <a:pt x="454" y="567"/>
                </a:lnTo>
                <a:lnTo>
                  <a:pt x="340" y="567"/>
                </a:lnTo>
                <a:lnTo>
                  <a:pt x="340" y="227"/>
                </a:lnTo>
                <a:lnTo>
                  <a:pt x="114" y="227"/>
                </a:lnTo>
                <a:lnTo>
                  <a:pt x="114" y="113"/>
                </a:lnTo>
                <a:lnTo>
                  <a:pt x="0" y="113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21" name="Freeform 171">
            <a:extLst>
              <a:ext uri="{FF2B5EF4-FFF2-40B4-BE49-F238E27FC236}">
                <a16:creationId xmlns:a16="http://schemas.microsoft.com/office/drawing/2014/main" id="{4E549059-13A2-48EB-B097-B4EF2049F36F}"/>
              </a:ext>
            </a:extLst>
          </p:cNvPr>
          <p:cNvSpPr>
            <a:spLocks/>
          </p:cNvSpPr>
          <p:nvPr/>
        </p:nvSpPr>
        <p:spPr bwMode="auto">
          <a:xfrm>
            <a:off x="8021638" y="3540125"/>
            <a:ext cx="1439862" cy="1081088"/>
          </a:xfrm>
          <a:custGeom>
            <a:avLst/>
            <a:gdLst>
              <a:gd name="T0" fmla="*/ 0 w 907"/>
              <a:gd name="T1" fmla="*/ 572076527 h 681"/>
              <a:gd name="T2" fmla="*/ 0 w 907"/>
              <a:gd name="T3" fmla="*/ 287297945 h 681"/>
              <a:gd name="T4" fmla="*/ 569555115 w 907"/>
              <a:gd name="T5" fmla="*/ 287297945 h 681"/>
              <a:gd name="T6" fmla="*/ 569555115 w 907"/>
              <a:gd name="T7" fmla="*/ 0 h 681"/>
              <a:gd name="T8" fmla="*/ 856852827 w 907"/>
              <a:gd name="T9" fmla="*/ 0 h 681"/>
              <a:gd name="T10" fmla="*/ 856852827 w 907"/>
              <a:gd name="T11" fmla="*/ 287297945 h 681"/>
              <a:gd name="T12" fmla="*/ 2147483647 w 907"/>
              <a:gd name="T13" fmla="*/ 287297945 h 681"/>
              <a:gd name="T14" fmla="*/ 2147483647 w 907"/>
              <a:gd name="T15" fmla="*/ 1144151467 h 681"/>
              <a:gd name="T16" fmla="*/ 1998482419 w 907"/>
              <a:gd name="T17" fmla="*/ 1144151467 h 681"/>
              <a:gd name="T18" fmla="*/ 1998482419 w 907"/>
              <a:gd name="T19" fmla="*/ 1428930048 h 681"/>
              <a:gd name="T20" fmla="*/ 1713705655 w 907"/>
              <a:gd name="T21" fmla="*/ 1428930048 h 681"/>
              <a:gd name="T22" fmla="*/ 1713705655 w 907"/>
              <a:gd name="T23" fmla="*/ 1144151467 h 681"/>
              <a:gd name="T24" fmla="*/ 1141629591 w 907"/>
              <a:gd name="T25" fmla="*/ 1144151467 h 681"/>
              <a:gd name="T26" fmla="*/ 1141629591 w 907"/>
              <a:gd name="T27" fmla="*/ 1428930048 h 681"/>
              <a:gd name="T28" fmla="*/ 569555115 w 907"/>
              <a:gd name="T29" fmla="*/ 1428930048 h 681"/>
              <a:gd name="T30" fmla="*/ 569555115 w 907"/>
              <a:gd name="T31" fmla="*/ 1716227994 h 681"/>
              <a:gd name="T32" fmla="*/ 284776764 w 907"/>
              <a:gd name="T33" fmla="*/ 1716227994 h 681"/>
              <a:gd name="T34" fmla="*/ 284776764 w 907"/>
              <a:gd name="T35" fmla="*/ 572076527 h 681"/>
              <a:gd name="T36" fmla="*/ 0 w 907"/>
              <a:gd name="T37" fmla="*/ 572076527 h 68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907" h="681">
                <a:moveTo>
                  <a:pt x="0" y="227"/>
                </a:moveTo>
                <a:lnTo>
                  <a:pt x="0" y="114"/>
                </a:lnTo>
                <a:lnTo>
                  <a:pt x="226" y="114"/>
                </a:lnTo>
                <a:lnTo>
                  <a:pt x="226" y="0"/>
                </a:lnTo>
                <a:lnTo>
                  <a:pt x="340" y="0"/>
                </a:lnTo>
                <a:lnTo>
                  <a:pt x="340" y="114"/>
                </a:lnTo>
                <a:lnTo>
                  <a:pt x="907" y="114"/>
                </a:lnTo>
                <a:lnTo>
                  <a:pt x="907" y="454"/>
                </a:lnTo>
                <a:lnTo>
                  <a:pt x="793" y="454"/>
                </a:lnTo>
                <a:lnTo>
                  <a:pt x="793" y="567"/>
                </a:lnTo>
                <a:lnTo>
                  <a:pt x="680" y="567"/>
                </a:lnTo>
                <a:lnTo>
                  <a:pt x="680" y="454"/>
                </a:lnTo>
                <a:lnTo>
                  <a:pt x="453" y="454"/>
                </a:lnTo>
                <a:lnTo>
                  <a:pt x="453" y="567"/>
                </a:lnTo>
                <a:lnTo>
                  <a:pt x="226" y="567"/>
                </a:lnTo>
                <a:lnTo>
                  <a:pt x="226" y="681"/>
                </a:lnTo>
                <a:lnTo>
                  <a:pt x="113" y="681"/>
                </a:lnTo>
                <a:lnTo>
                  <a:pt x="113" y="227"/>
                </a:lnTo>
                <a:lnTo>
                  <a:pt x="0" y="22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22" name="Freeform 172">
            <a:extLst>
              <a:ext uri="{FF2B5EF4-FFF2-40B4-BE49-F238E27FC236}">
                <a16:creationId xmlns:a16="http://schemas.microsoft.com/office/drawing/2014/main" id="{EFC1624A-15BF-487B-9337-6D4453C4B861}"/>
              </a:ext>
            </a:extLst>
          </p:cNvPr>
          <p:cNvSpPr>
            <a:spLocks/>
          </p:cNvSpPr>
          <p:nvPr/>
        </p:nvSpPr>
        <p:spPr bwMode="auto">
          <a:xfrm>
            <a:off x="8921750" y="3179763"/>
            <a:ext cx="1079500" cy="1081087"/>
          </a:xfrm>
          <a:custGeom>
            <a:avLst/>
            <a:gdLst>
              <a:gd name="T0" fmla="*/ 856853125 w 680"/>
              <a:gd name="T1" fmla="*/ 1716224819 h 681"/>
              <a:gd name="T2" fmla="*/ 1428929388 w 680"/>
              <a:gd name="T3" fmla="*/ 1716224819 h 681"/>
              <a:gd name="T4" fmla="*/ 1428929388 w 680"/>
              <a:gd name="T5" fmla="*/ 1428927139 h 681"/>
              <a:gd name="T6" fmla="*/ 1713706250 w 680"/>
              <a:gd name="T7" fmla="*/ 1428927139 h 681"/>
              <a:gd name="T8" fmla="*/ 1713706250 w 680"/>
              <a:gd name="T9" fmla="*/ 1144150408 h 681"/>
              <a:gd name="T10" fmla="*/ 1428929388 w 680"/>
              <a:gd name="T11" fmla="*/ 1144150408 h 681"/>
              <a:gd name="T12" fmla="*/ 1428929388 w 680"/>
              <a:gd name="T13" fmla="*/ 287297680 h 681"/>
              <a:gd name="T14" fmla="*/ 1141631575 w 680"/>
              <a:gd name="T15" fmla="*/ 287297680 h 681"/>
              <a:gd name="T16" fmla="*/ 1141631575 w 680"/>
              <a:gd name="T17" fmla="*/ 0 h 681"/>
              <a:gd name="T18" fmla="*/ 284778450 w 680"/>
              <a:gd name="T19" fmla="*/ 0 h 681"/>
              <a:gd name="T20" fmla="*/ 284778450 w 680"/>
              <a:gd name="T21" fmla="*/ 287297680 h 681"/>
              <a:gd name="T22" fmla="*/ 0 w 680"/>
              <a:gd name="T23" fmla="*/ 287297680 h 681"/>
              <a:gd name="T24" fmla="*/ 0 w 680"/>
              <a:gd name="T25" fmla="*/ 859372090 h 681"/>
              <a:gd name="T26" fmla="*/ 856853125 w 680"/>
              <a:gd name="T27" fmla="*/ 859372090 h 681"/>
              <a:gd name="T28" fmla="*/ 856853125 w 680"/>
              <a:gd name="T29" fmla="*/ 1716224819 h 68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80" h="681">
                <a:moveTo>
                  <a:pt x="340" y="681"/>
                </a:moveTo>
                <a:lnTo>
                  <a:pt x="567" y="681"/>
                </a:lnTo>
                <a:lnTo>
                  <a:pt x="567" y="567"/>
                </a:lnTo>
                <a:lnTo>
                  <a:pt x="680" y="567"/>
                </a:lnTo>
                <a:lnTo>
                  <a:pt x="680" y="454"/>
                </a:lnTo>
                <a:lnTo>
                  <a:pt x="567" y="454"/>
                </a:lnTo>
                <a:lnTo>
                  <a:pt x="567" y="114"/>
                </a:lnTo>
                <a:lnTo>
                  <a:pt x="453" y="114"/>
                </a:lnTo>
                <a:lnTo>
                  <a:pt x="453" y="0"/>
                </a:lnTo>
                <a:lnTo>
                  <a:pt x="113" y="0"/>
                </a:lnTo>
                <a:lnTo>
                  <a:pt x="113" y="114"/>
                </a:lnTo>
                <a:lnTo>
                  <a:pt x="0" y="114"/>
                </a:lnTo>
                <a:lnTo>
                  <a:pt x="0" y="341"/>
                </a:lnTo>
                <a:lnTo>
                  <a:pt x="340" y="341"/>
                </a:lnTo>
                <a:lnTo>
                  <a:pt x="340" y="681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23" name="Freeform 173">
            <a:extLst>
              <a:ext uri="{FF2B5EF4-FFF2-40B4-BE49-F238E27FC236}">
                <a16:creationId xmlns:a16="http://schemas.microsoft.com/office/drawing/2014/main" id="{F5AEDBB3-2E11-4D7C-ACB2-D43801319BF6}"/>
              </a:ext>
            </a:extLst>
          </p:cNvPr>
          <p:cNvSpPr>
            <a:spLocks/>
          </p:cNvSpPr>
          <p:nvPr/>
        </p:nvSpPr>
        <p:spPr bwMode="auto">
          <a:xfrm>
            <a:off x="9461500" y="4079875"/>
            <a:ext cx="900113" cy="541338"/>
          </a:xfrm>
          <a:custGeom>
            <a:avLst/>
            <a:gdLst>
              <a:gd name="T0" fmla="*/ 856853601 w 567"/>
              <a:gd name="T1" fmla="*/ 0 h 341"/>
              <a:gd name="T2" fmla="*/ 1141632209 w 567"/>
              <a:gd name="T3" fmla="*/ 0 h 341"/>
              <a:gd name="T4" fmla="*/ 1428930181 w 567"/>
              <a:gd name="T5" fmla="*/ 0 h 341"/>
              <a:gd name="T6" fmla="*/ 1428930181 w 567"/>
              <a:gd name="T7" fmla="*/ 287298078 h 341"/>
              <a:gd name="T8" fmla="*/ 1141632209 w 567"/>
              <a:gd name="T9" fmla="*/ 287298078 h 341"/>
              <a:gd name="T10" fmla="*/ 1141632209 w 567"/>
              <a:gd name="T11" fmla="*/ 572076791 h 341"/>
              <a:gd name="T12" fmla="*/ 856853601 w 567"/>
              <a:gd name="T13" fmla="*/ 572076791 h 341"/>
              <a:gd name="T14" fmla="*/ 856853601 w 567"/>
              <a:gd name="T15" fmla="*/ 859374869 h 341"/>
              <a:gd name="T16" fmla="*/ 0 w 567"/>
              <a:gd name="T17" fmla="*/ 859374869 h 341"/>
              <a:gd name="T18" fmla="*/ 0 w 567"/>
              <a:gd name="T19" fmla="*/ 287298078 h 341"/>
              <a:gd name="T20" fmla="*/ 572076580 w 567"/>
              <a:gd name="T21" fmla="*/ 287298078 h 341"/>
              <a:gd name="T22" fmla="*/ 572076580 w 567"/>
              <a:gd name="T23" fmla="*/ 0 h 341"/>
              <a:gd name="T24" fmla="*/ 856853601 w 567"/>
              <a:gd name="T25" fmla="*/ 0 h 34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567" h="341">
                <a:moveTo>
                  <a:pt x="340" y="0"/>
                </a:moveTo>
                <a:lnTo>
                  <a:pt x="453" y="0"/>
                </a:lnTo>
                <a:lnTo>
                  <a:pt x="567" y="0"/>
                </a:lnTo>
                <a:lnTo>
                  <a:pt x="567" y="114"/>
                </a:lnTo>
                <a:lnTo>
                  <a:pt x="453" y="114"/>
                </a:lnTo>
                <a:lnTo>
                  <a:pt x="453" y="227"/>
                </a:lnTo>
                <a:lnTo>
                  <a:pt x="340" y="227"/>
                </a:lnTo>
                <a:lnTo>
                  <a:pt x="340" y="341"/>
                </a:lnTo>
                <a:lnTo>
                  <a:pt x="0" y="341"/>
                </a:lnTo>
                <a:lnTo>
                  <a:pt x="0" y="114"/>
                </a:lnTo>
                <a:lnTo>
                  <a:pt x="227" y="114"/>
                </a:lnTo>
                <a:lnTo>
                  <a:pt x="227" y="0"/>
                </a:lnTo>
                <a:lnTo>
                  <a:pt x="34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24" name="Freeform 175">
            <a:extLst>
              <a:ext uri="{FF2B5EF4-FFF2-40B4-BE49-F238E27FC236}">
                <a16:creationId xmlns:a16="http://schemas.microsoft.com/office/drawing/2014/main" id="{9A2F8830-1062-4C15-B23E-1028C48BCF6B}"/>
              </a:ext>
            </a:extLst>
          </p:cNvPr>
          <p:cNvSpPr>
            <a:spLocks/>
          </p:cNvSpPr>
          <p:nvPr/>
        </p:nvSpPr>
        <p:spPr bwMode="auto">
          <a:xfrm>
            <a:off x="9640888" y="4621213"/>
            <a:ext cx="720725" cy="539750"/>
          </a:xfrm>
          <a:custGeom>
            <a:avLst/>
            <a:gdLst>
              <a:gd name="T0" fmla="*/ 1144150938 w 454"/>
              <a:gd name="T1" fmla="*/ 0 h 340"/>
              <a:gd name="T2" fmla="*/ 0 w 454"/>
              <a:gd name="T3" fmla="*/ 0 h 340"/>
              <a:gd name="T4" fmla="*/ 0 w 454"/>
              <a:gd name="T5" fmla="*/ 569555313 h 340"/>
              <a:gd name="T6" fmla="*/ 572076263 w 454"/>
              <a:gd name="T7" fmla="*/ 569555313 h 340"/>
              <a:gd name="T8" fmla="*/ 572076263 w 454"/>
              <a:gd name="T9" fmla="*/ 856853125 h 340"/>
              <a:gd name="T10" fmla="*/ 856853125 w 454"/>
              <a:gd name="T11" fmla="*/ 856853125 h 340"/>
              <a:gd name="T12" fmla="*/ 856853125 w 454"/>
              <a:gd name="T13" fmla="*/ 284778450 h 340"/>
              <a:gd name="T14" fmla="*/ 1144150938 w 454"/>
              <a:gd name="T15" fmla="*/ 284778450 h 340"/>
              <a:gd name="T16" fmla="*/ 1144150938 w 454"/>
              <a:gd name="T17" fmla="*/ 0 h 3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54" h="340">
                <a:moveTo>
                  <a:pt x="454" y="0"/>
                </a:moveTo>
                <a:lnTo>
                  <a:pt x="0" y="0"/>
                </a:lnTo>
                <a:lnTo>
                  <a:pt x="0" y="226"/>
                </a:lnTo>
                <a:lnTo>
                  <a:pt x="227" y="226"/>
                </a:lnTo>
                <a:lnTo>
                  <a:pt x="227" y="340"/>
                </a:lnTo>
                <a:lnTo>
                  <a:pt x="340" y="340"/>
                </a:lnTo>
                <a:lnTo>
                  <a:pt x="340" y="113"/>
                </a:lnTo>
                <a:lnTo>
                  <a:pt x="454" y="113"/>
                </a:lnTo>
                <a:lnTo>
                  <a:pt x="454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25" name="Freeform 176">
            <a:extLst>
              <a:ext uri="{FF2B5EF4-FFF2-40B4-BE49-F238E27FC236}">
                <a16:creationId xmlns:a16="http://schemas.microsoft.com/office/drawing/2014/main" id="{36CEFFF9-695A-42A1-8C7C-68931143540C}"/>
              </a:ext>
            </a:extLst>
          </p:cNvPr>
          <p:cNvSpPr>
            <a:spLocks/>
          </p:cNvSpPr>
          <p:nvPr/>
        </p:nvSpPr>
        <p:spPr bwMode="auto">
          <a:xfrm>
            <a:off x="10180638" y="4800600"/>
            <a:ext cx="541337" cy="539750"/>
          </a:xfrm>
          <a:custGeom>
            <a:avLst/>
            <a:gdLst>
              <a:gd name="T0" fmla="*/ 0 w 341"/>
              <a:gd name="T1" fmla="*/ 0 h 340"/>
              <a:gd name="T2" fmla="*/ 859371694 w 341"/>
              <a:gd name="T3" fmla="*/ 0 h 340"/>
              <a:gd name="T4" fmla="*/ 859371694 w 341"/>
              <a:gd name="T5" fmla="*/ 572076263 h 340"/>
              <a:gd name="T6" fmla="*/ 572074147 w 341"/>
              <a:gd name="T7" fmla="*/ 572076263 h 340"/>
              <a:gd name="T8" fmla="*/ 572074147 w 341"/>
              <a:gd name="T9" fmla="*/ 856853125 h 340"/>
              <a:gd name="T10" fmla="*/ 287297547 w 341"/>
              <a:gd name="T11" fmla="*/ 856853125 h 340"/>
              <a:gd name="T12" fmla="*/ 287297547 w 341"/>
              <a:gd name="T13" fmla="*/ 572076263 h 340"/>
              <a:gd name="T14" fmla="*/ 0 w 341"/>
              <a:gd name="T15" fmla="*/ 572076263 h 340"/>
              <a:gd name="T16" fmla="*/ 0 w 341"/>
              <a:gd name="T17" fmla="*/ 0 h 3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41" h="340">
                <a:moveTo>
                  <a:pt x="0" y="0"/>
                </a:moveTo>
                <a:lnTo>
                  <a:pt x="341" y="0"/>
                </a:lnTo>
                <a:lnTo>
                  <a:pt x="341" y="227"/>
                </a:lnTo>
                <a:lnTo>
                  <a:pt x="227" y="227"/>
                </a:lnTo>
                <a:lnTo>
                  <a:pt x="227" y="340"/>
                </a:lnTo>
                <a:lnTo>
                  <a:pt x="114" y="340"/>
                </a:lnTo>
                <a:lnTo>
                  <a:pt x="114" y="227"/>
                </a:lnTo>
                <a:lnTo>
                  <a:pt x="0" y="227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26" name="Freeform 177">
            <a:extLst>
              <a:ext uri="{FF2B5EF4-FFF2-40B4-BE49-F238E27FC236}">
                <a16:creationId xmlns:a16="http://schemas.microsoft.com/office/drawing/2014/main" id="{DDE9C0D6-4D3A-432E-9B02-A30FE115149C}"/>
              </a:ext>
            </a:extLst>
          </p:cNvPr>
          <p:cNvSpPr>
            <a:spLocks/>
          </p:cNvSpPr>
          <p:nvPr/>
        </p:nvSpPr>
        <p:spPr bwMode="auto">
          <a:xfrm>
            <a:off x="10541000" y="4979988"/>
            <a:ext cx="360363" cy="541337"/>
          </a:xfrm>
          <a:custGeom>
            <a:avLst/>
            <a:gdLst>
              <a:gd name="T0" fmla="*/ 572077056 w 227"/>
              <a:gd name="T1" fmla="*/ 0 h 341"/>
              <a:gd name="T2" fmla="*/ 287298211 w 227"/>
              <a:gd name="T3" fmla="*/ 0 h 341"/>
              <a:gd name="T4" fmla="*/ 287298211 w 227"/>
              <a:gd name="T5" fmla="*/ 287297547 h 341"/>
              <a:gd name="T6" fmla="*/ 0 w 227"/>
              <a:gd name="T7" fmla="*/ 287297547 h 341"/>
              <a:gd name="T8" fmla="*/ 0 w 227"/>
              <a:gd name="T9" fmla="*/ 859371694 h 341"/>
              <a:gd name="T10" fmla="*/ 572077056 w 227"/>
              <a:gd name="T11" fmla="*/ 859371694 h 341"/>
              <a:gd name="T12" fmla="*/ 572077056 w 227"/>
              <a:gd name="T13" fmla="*/ 0 h 3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27" h="341">
                <a:moveTo>
                  <a:pt x="227" y="0"/>
                </a:moveTo>
                <a:lnTo>
                  <a:pt x="114" y="0"/>
                </a:lnTo>
                <a:lnTo>
                  <a:pt x="114" y="114"/>
                </a:lnTo>
                <a:lnTo>
                  <a:pt x="0" y="114"/>
                </a:lnTo>
                <a:lnTo>
                  <a:pt x="0" y="341"/>
                </a:lnTo>
                <a:lnTo>
                  <a:pt x="227" y="341"/>
                </a:lnTo>
                <a:lnTo>
                  <a:pt x="227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27" name="Freeform 178">
            <a:extLst>
              <a:ext uri="{FF2B5EF4-FFF2-40B4-BE49-F238E27FC236}">
                <a16:creationId xmlns:a16="http://schemas.microsoft.com/office/drawing/2014/main" id="{D7167F3B-98DD-4110-A242-CF543AFC6AE4}"/>
              </a:ext>
            </a:extLst>
          </p:cNvPr>
          <p:cNvSpPr>
            <a:spLocks/>
          </p:cNvSpPr>
          <p:nvPr/>
        </p:nvSpPr>
        <p:spPr bwMode="auto">
          <a:xfrm>
            <a:off x="10721975" y="4800600"/>
            <a:ext cx="900113" cy="1439863"/>
          </a:xfrm>
          <a:custGeom>
            <a:avLst/>
            <a:gdLst>
              <a:gd name="T0" fmla="*/ 284778608 w 567"/>
              <a:gd name="T1" fmla="*/ 284778549 h 907"/>
              <a:gd name="T2" fmla="*/ 856853601 w 567"/>
              <a:gd name="T3" fmla="*/ 284778549 h 907"/>
              <a:gd name="T4" fmla="*/ 856853601 w 567"/>
              <a:gd name="T5" fmla="*/ 0 h 907"/>
              <a:gd name="T6" fmla="*/ 1428930181 w 567"/>
              <a:gd name="T7" fmla="*/ 0 h 907"/>
              <a:gd name="T8" fmla="*/ 1428930181 w 567"/>
              <a:gd name="T9" fmla="*/ 1428929884 h 907"/>
              <a:gd name="T10" fmla="*/ 1141632209 w 567"/>
              <a:gd name="T11" fmla="*/ 1428929884 h 907"/>
              <a:gd name="T12" fmla="*/ 1141632209 w 567"/>
              <a:gd name="T13" fmla="*/ 2001004757 h 907"/>
              <a:gd name="T14" fmla="*/ 856853601 w 567"/>
              <a:gd name="T15" fmla="*/ 2001004757 h 907"/>
              <a:gd name="T16" fmla="*/ 856853601 w 567"/>
              <a:gd name="T17" fmla="*/ 1428929884 h 907"/>
              <a:gd name="T18" fmla="*/ 569555629 w 567"/>
              <a:gd name="T19" fmla="*/ 1428929884 h 907"/>
              <a:gd name="T20" fmla="*/ 569555629 w 567"/>
              <a:gd name="T21" fmla="*/ 2001004757 h 907"/>
              <a:gd name="T22" fmla="*/ 284778608 w 567"/>
              <a:gd name="T23" fmla="*/ 2001004757 h 907"/>
              <a:gd name="T24" fmla="*/ 284778608 w 567"/>
              <a:gd name="T25" fmla="*/ 2147483647 h 907"/>
              <a:gd name="T26" fmla="*/ 0 w 567"/>
              <a:gd name="T27" fmla="*/ 2147483647 h 907"/>
              <a:gd name="T28" fmla="*/ 0 w 567"/>
              <a:gd name="T29" fmla="*/ 1144151335 h 907"/>
              <a:gd name="T30" fmla="*/ 284778608 w 567"/>
              <a:gd name="T31" fmla="*/ 1144151335 h 907"/>
              <a:gd name="T32" fmla="*/ 284778608 w 567"/>
              <a:gd name="T33" fmla="*/ 284778549 h 90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567" h="907">
                <a:moveTo>
                  <a:pt x="113" y="113"/>
                </a:moveTo>
                <a:lnTo>
                  <a:pt x="340" y="113"/>
                </a:lnTo>
                <a:lnTo>
                  <a:pt x="340" y="0"/>
                </a:lnTo>
                <a:lnTo>
                  <a:pt x="567" y="0"/>
                </a:lnTo>
                <a:lnTo>
                  <a:pt x="567" y="567"/>
                </a:lnTo>
                <a:lnTo>
                  <a:pt x="453" y="567"/>
                </a:lnTo>
                <a:lnTo>
                  <a:pt x="453" y="794"/>
                </a:lnTo>
                <a:lnTo>
                  <a:pt x="340" y="794"/>
                </a:lnTo>
                <a:lnTo>
                  <a:pt x="340" y="567"/>
                </a:lnTo>
                <a:lnTo>
                  <a:pt x="226" y="567"/>
                </a:lnTo>
                <a:lnTo>
                  <a:pt x="226" y="794"/>
                </a:lnTo>
                <a:lnTo>
                  <a:pt x="113" y="794"/>
                </a:lnTo>
                <a:lnTo>
                  <a:pt x="113" y="907"/>
                </a:lnTo>
                <a:lnTo>
                  <a:pt x="0" y="907"/>
                </a:lnTo>
                <a:lnTo>
                  <a:pt x="0" y="454"/>
                </a:lnTo>
                <a:lnTo>
                  <a:pt x="113" y="454"/>
                </a:lnTo>
                <a:lnTo>
                  <a:pt x="113" y="113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28" name="Freeform 179">
            <a:extLst>
              <a:ext uri="{FF2B5EF4-FFF2-40B4-BE49-F238E27FC236}">
                <a16:creationId xmlns:a16="http://schemas.microsoft.com/office/drawing/2014/main" id="{6666AC4E-87BC-4B3A-9F70-64A908420323}"/>
              </a:ext>
            </a:extLst>
          </p:cNvPr>
          <p:cNvSpPr>
            <a:spLocks/>
          </p:cNvSpPr>
          <p:nvPr/>
        </p:nvSpPr>
        <p:spPr bwMode="auto">
          <a:xfrm>
            <a:off x="11441113" y="4079875"/>
            <a:ext cx="1081087" cy="1620838"/>
          </a:xfrm>
          <a:custGeom>
            <a:avLst/>
            <a:gdLst>
              <a:gd name="T0" fmla="*/ 287297680 w 681"/>
              <a:gd name="T1" fmla="*/ 2147483647 h 1021"/>
              <a:gd name="T2" fmla="*/ 1144150408 w 681"/>
              <a:gd name="T3" fmla="*/ 2147483647 h 1021"/>
              <a:gd name="T4" fmla="*/ 1144150408 w 681"/>
              <a:gd name="T5" fmla="*/ 1716227729 h 1021"/>
              <a:gd name="T6" fmla="*/ 1428927139 w 681"/>
              <a:gd name="T7" fmla="*/ 1716227729 h 1021"/>
              <a:gd name="T8" fmla="*/ 1428927139 w 681"/>
              <a:gd name="T9" fmla="*/ 1428929828 h 1021"/>
              <a:gd name="T10" fmla="*/ 1716224819 w 681"/>
              <a:gd name="T11" fmla="*/ 1428929828 h 1021"/>
              <a:gd name="T12" fmla="*/ 1716224819 w 681"/>
              <a:gd name="T13" fmla="*/ 859374340 h 1021"/>
              <a:gd name="T14" fmla="*/ 1428927139 w 681"/>
              <a:gd name="T15" fmla="*/ 859374340 h 1021"/>
              <a:gd name="T16" fmla="*/ 1428927139 w 681"/>
              <a:gd name="T17" fmla="*/ 0 h 1021"/>
              <a:gd name="T18" fmla="*/ 856852729 w 681"/>
              <a:gd name="T19" fmla="*/ 0 h 1021"/>
              <a:gd name="T20" fmla="*/ 856852729 w 681"/>
              <a:gd name="T21" fmla="*/ 287297901 h 1021"/>
              <a:gd name="T22" fmla="*/ 856852729 w 681"/>
              <a:gd name="T23" fmla="*/ 859374340 h 1021"/>
              <a:gd name="T24" fmla="*/ 0 w 681"/>
              <a:gd name="T25" fmla="*/ 859374340 h 1021"/>
              <a:gd name="T26" fmla="*/ 0 w 681"/>
              <a:gd name="T27" fmla="*/ 1144151290 h 1021"/>
              <a:gd name="T28" fmla="*/ 287297680 w 681"/>
              <a:gd name="T29" fmla="*/ 1144151290 h 1021"/>
              <a:gd name="T30" fmla="*/ 287297680 w 681"/>
              <a:gd name="T31" fmla="*/ 2147483647 h 102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81" h="1021">
                <a:moveTo>
                  <a:pt x="114" y="1021"/>
                </a:moveTo>
                <a:lnTo>
                  <a:pt x="454" y="1021"/>
                </a:lnTo>
                <a:lnTo>
                  <a:pt x="454" y="681"/>
                </a:lnTo>
                <a:lnTo>
                  <a:pt x="567" y="681"/>
                </a:lnTo>
                <a:lnTo>
                  <a:pt x="567" y="567"/>
                </a:lnTo>
                <a:lnTo>
                  <a:pt x="681" y="567"/>
                </a:lnTo>
                <a:lnTo>
                  <a:pt x="681" y="341"/>
                </a:lnTo>
                <a:lnTo>
                  <a:pt x="567" y="341"/>
                </a:lnTo>
                <a:lnTo>
                  <a:pt x="567" y="0"/>
                </a:lnTo>
                <a:lnTo>
                  <a:pt x="340" y="0"/>
                </a:lnTo>
                <a:lnTo>
                  <a:pt x="340" y="114"/>
                </a:lnTo>
                <a:lnTo>
                  <a:pt x="340" y="341"/>
                </a:lnTo>
                <a:lnTo>
                  <a:pt x="0" y="341"/>
                </a:lnTo>
                <a:lnTo>
                  <a:pt x="0" y="454"/>
                </a:lnTo>
                <a:lnTo>
                  <a:pt x="114" y="454"/>
                </a:lnTo>
                <a:lnTo>
                  <a:pt x="114" y="1021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29" name="Freeform 180">
            <a:extLst>
              <a:ext uri="{FF2B5EF4-FFF2-40B4-BE49-F238E27FC236}">
                <a16:creationId xmlns:a16="http://schemas.microsoft.com/office/drawing/2014/main" id="{E1CF7C21-6DB7-4629-9185-9AAB4BC40A42}"/>
              </a:ext>
            </a:extLst>
          </p:cNvPr>
          <p:cNvSpPr>
            <a:spLocks/>
          </p:cNvSpPr>
          <p:nvPr/>
        </p:nvSpPr>
        <p:spPr bwMode="auto">
          <a:xfrm>
            <a:off x="10001250" y="4260850"/>
            <a:ext cx="720725" cy="539750"/>
          </a:xfrm>
          <a:custGeom>
            <a:avLst/>
            <a:gdLst>
              <a:gd name="T0" fmla="*/ 856853125 w 454"/>
              <a:gd name="T1" fmla="*/ 0 h 340"/>
              <a:gd name="T2" fmla="*/ 856853125 w 454"/>
              <a:gd name="T3" fmla="*/ 284778450 h 340"/>
              <a:gd name="T4" fmla="*/ 856853125 w 454"/>
              <a:gd name="T5" fmla="*/ 572076263 h 340"/>
              <a:gd name="T6" fmla="*/ 1144150938 w 454"/>
              <a:gd name="T7" fmla="*/ 572076263 h 340"/>
              <a:gd name="T8" fmla="*/ 1144150938 w 454"/>
              <a:gd name="T9" fmla="*/ 856853125 h 340"/>
              <a:gd name="T10" fmla="*/ 572076263 w 454"/>
              <a:gd name="T11" fmla="*/ 856853125 h 340"/>
              <a:gd name="T12" fmla="*/ 572076263 w 454"/>
              <a:gd name="T13" fmla="*/ 572076263 h 340"/>
              <a:gd name="T14" fmla="*/ 0 w 454"/>
              <a:gd name="T15" fmla="*/ 572076263 h 340"/>
              <a:gd name="T16" fmla="*/ 0 w 454"/>
              <a:gd name="T17" fmla="*/ 284778450 h 340"/>
              <a:gd name="T18" fmla="*/ 284778450 w 454"/>
              <a:gd name="T19" fmla="*/ 284778450 h 340"/>
              <a:gd name="T20" fmla="*/ 284778450 w 454"/>
              <a:gd name="T21" fmla="*/ 0 h 340"/>
              <a:gd name="T22" fmla="*/ 856853125 w 454"/>
              <a:gd name="T23" fmla="*/ 0 h 3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54" h="340">
                <a:moveTo>
                  <a:pt x="340" y="0"/>
                </a:moveTo>
                <a:lnTo>
                  <a:pt x="340" y="113"/>
                </a:lnTo>
                <a:lnTo>
                  <a:pt x="340" y="227"/>
                </a:lnTo>
                <a:lnTo>
                  <a:pt x="454" y="227"/>
                </a:lnTo>
                <a:lnTo>
                  <a:pt x="454" y="340"/>
                </a:lnTo>
                <a:lnTo>
                  <a:pt x="227" y="340"/>
                </a:lnTo>
                <a:lnTo>
                  <a:pt x="227" y="227"/>
                </a:lnTo>
                <a:lnTo>
                  <a:pt x="0" y="227"/>
                </a:lnTo>
                <a:lnTo>
                  <a:pt x="0" y="113"/>
                </a:lnTo>
                <a:lnTo>
                  <a:pt x="113" y="113"/>
                </a:lnTo>
                <a:lnTo>
                  <a:pt x="113" y="0"/>
                </a:lnTo>
                <a:lnTo>
                  <a:pt x="34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30" name="Freeform 182">
            <a:extLst>
              <a:ext uri="{FF2B5EF4-FFF2-40B4-BE49-F238E27FC236}">
                <a16:creationId xmlns:a16="http://schemas.microsoft.com/office/drawing/2014/main" id="{500E6E6A-0F47-450D-AC66-BECFFF4E3BEB}"/>
              </a:ext>
            </a:extLst>
          </p:cNvPr>
          <p:cNvSpPr>
            <a:spLocks/>
          </p:cNvSpPr>
          <p:nvPr/>
        </p:nvSpPr>
        <p:spPr bwMode="auto">
          <a:xfrm>
            <a:off x="9821863" y="3360738"/>
            <a:ext cx="719137" cy="900112"/>
          </a:xfrm>
          <a:custGeom>
            <a:avLst/>
            <a:gdLst>
              <a:gd name="T0" fmla="*/ 1141629194 w 453"/>
              <a:gd name="T1" fmla="*/ 1428927006 h 567"/>
              <a:gd name="T2" fmla="*/ 1141629194 w 453"/>
              <a:gd name="T3" fmla="*/ 856852649 h 567"/>
              <a:gd name="T4" fmla="*/ 1141629194 w 453"/>
              <a:gd name="T5" fmla="*/ 572074357 h 567"/>
              <a:gd name="T6" fmla="*/ 569554917 w 453"/>
              <a:gd name="T7" fmla="*/ 572074357 h 567"/>
              <a:gd name="T8" fmla="*/ 569554917 w 453"/>
              <a:gd name="T9" fmla="*/ 0 h 567"/>
              <a:gd name="T10" fmla="*/ 0 w 453"/>
              <a:gd name="T11" fmla="*/ 0 h 567"/>
              <a:gd name="T12" fmla="*/ 0 w 453"/>
              <a:gd name="T13" fmla="*/ 856852649 h 567"/>
              <a:gd name="T14" fmla="*/ 284776665 w 453"/>
              <a:gd name="T15" fmla="*/ 856852649 h 567"/>
              <a:gd name="T16" fmla="*/ 284776665 w 453"/>
              <a:gd name="T17" fmla="*/ 1141629353 h 567"/>
              <a:gd name="T18" fmla="*/ 856852529 w 453"/>
              <a:gd name="T19" fmla="*/ 1141629353 h 567"/>
              <a:gd name="T20" fmla="*/ 856852529 w 453"/>
              <a:gd name="T21" fmla="*/ 1428927006 h 567"/>
              <a:gd name="T22" fmla="*/ 1141629194 w 453"/>
              <a:gd name="T23" fmla="*/ 1428927006 h 56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53" h="567">
                <a:moveTo>
                  <a:pt x="453" y="567"/>
                </a:moveTo>
                <a:lnTo>
                  <a:pt x="453" y="340"/>
                </a:lnTo>
                <a:lnTo>
                  <a:pt x="453" y="227"/>
                </a:lnTo>
                <a:lnTo>
                  <a:pt x="226" y="227"/>
                </a:lnTo>
                <a:lnTo>
                  <a:pt x="226" y="0"/>
                </a:lnTo>
                <a:lnTo>
                  <a:pt x="0" y="0"/>
                </a:lnTo>
                <a:lnTo>
                  <a:pt x="0" y="340"/>
                </a:lnTo>
                <a:lnTo>
                  <a:pt x="113" y="340"/>
                </a:lnTo>
                <a:lnTo>
                  <a:pt x="113" y="453"/>
                </a:lnTo>
                <a:lnTo>
                  <a:pt x="340" y="453"/>
                </a:lnTo>
                <a:lnTo>
                  <a:pt x="340" y="567"/>
                </a:lnTo>
                <a:lnTo>
                  <a:pt x="453" y="56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31" name="Freeform 183">
            <a:extLst>
              <a:ext uri="{FF2B5EF4-FFF2-40B4-BE49-F238E27FC236}">
                <a16:creationId xmlns:a16="http://schemas.microsoft.com/office/drawing/2014/main" id="{6B18ED1B-0197-4849-B486-D47C3828C1AE}"/>
              </a:ext>
            </a:extLst>
          </p:cNvPr>
          <p:cNvSpPr>
            <a:spLocks/>
          </p:cNvSpPr>
          <p:nvPr/>
        </p:nvSpPr>
        <p:spPr bwMode="auto">
          <a:xfrm>
            <a:off x="10541000" y="4260850"/>
            <a:ext cx="539750" cy="719138"/>
          </a:xfrm>
          <a:custGeom>
            <a:avLst/>
            <a:gdLst>
              <a:gd name="T0" fmla="*/ 0 w 340"/>
              <a:gd name="T1" fmla="*/ 0 h 453"/>
              <a:gd name="T2" fmla="*/ 287297813 w 340"/>
              <a:gd name="T3" fmla="*/ 0 h 453"/>
              <a:gd name="T4" fmla="*/ 287297813 w 340"/>
              <a:gd name="T5" fmla="*/ 284778648 h 453"/>
              <a:gd name="T6" fmla="*/ 856853125 w 340"/>
              <a:gd name="T7" fmla="*/ 284778648 h 453"/>
              <a:gd name="T8" fmla="*/ 856853125 w 340"/>
              <a:gd name="T9" fmla="*/ 856853721 h 453"/>
              <a:gd name="T10" fmla="*/ 572076263 w 340"/>
              <a:gd name="T11" fmla="*/ 856853721 h 453"/>
              <a:gd name="T12" fmla="*/ 572076263 w 340"/>
              <a:gd name="T13" fmla="*/ 1141632369 h 453"/>
              <a:gd name="T14" fmla="*/ 287297813 w 340"/>
              <a:gd name="T15" fmla="*/ 1141632369 h 453"/>
              <a:gd name="T16" fmla="*/ 287297813 w 340"/>
              <a:gd name="T17" fmla="*/ 572076660 h 453"/>
              <a:gd name="T18" fmla="*/ 0 w 340"/>
              <a:gd name="T19" fmla="*/ 572076660 h 453"/>
              <a:gd name="T20" fmla="*/ 0 w 340"/>
              <a:gd name="T21" fmla="*/ 0 h 4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0" h="453">
                <a:moveTo>
                  <a:pt x="0" y="0"/>
                </a:moveTo>
                <a:lnTo>
                  <a:pt x="114" y="0"/>
                </a:lnTo>
                <a:lnTo>
                  <a:pt x="114" y="113"/>
                </a:lnTo>
                <a:lnTo>
                  <a:pt x="340" y="113"/>
                </a:lnTo>
                <a:lnTo>
                  <a:pt x="340" y="340"/>
                </a:lnTo>
                <a:lnTo>
                  <a:pt x="227" y="340"/>
                </a:lnTo>
                <a:lnTo>
                  <a:pt x="227" y="453"/>
                </a:lnTo>
                <a:lnTo>
                  <a:pt x="114" y="453"/>
                </a:lnTo>
                <a:lnTo>
                  <a:pt x="114" y="227"/>
                </a:lnTo>
                <a:lnTo>
                  <a:pt x="0" y="227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32" name="Freeform 184">
            <a:extLst>
              <a:ext uri="{FF2B5EF4-FFF2-40B4-BE49-F238E27FC236}">
                <a16:creationId xmlns:a16="http://schemas.microsoft.com/office/drawing/2014/main" id="{B1319B2F-220E-4365-A02A-AC5E538613C6}"/>
              </a:ext>
            </a:extLst>
          </p:cNvPr>
          <p:cNvSpPr>
            <a:spLocks/>
          </p:cNvSpPr>
          <p:nvPr/>
        </p:nvSpPr>
        <p:spPr bwMode="auto">
          <a:xfrm>
            <a:off x="10541000" y="3900488"/>
            <a:ext cx="539750" cy="539750"/>
          </a:xfrm>
          <a:custGeom>
            <a:avLst/>
            <a:gdLst>
              <a:gd name="T0" fmla="*/ 0 w 340"/>
              <a:gd name="T1" fmla="*/ 0 h 340"/>
              <a:gd name="T2" fmla="*/ 572076263 w 340"/>
              <a:gd name="T3" fmla="*/ 0 h 340"/>
              <a:gd name="T4" fmla="*/ 572076263 w 340"/>
              <a:gd name="T5" fmla="*/ 284778450 h 340"/>
              <a:gd name="T6" fmla="*/ 856853125 w 340"/>
              <a:gd name="T7" fmla="*/ 284778450 h 340"/>
              <a:gd name="T8" fmla="*/ 856853125 w 340"/>
              <a:gd name="T9" fmla="*/ 856853125 h 340"/>
              <a:gd name="T10" fmla="*/ 287297813 w 340"/>
              <a:gd name="T11" fmla="*/ 856853125 h 340"/>
              <a:gd name="T12" fmla="*/ 287297813 w 340"/>
              <a:gd name="T13" fmla="*/ 572076263 h 340"/>
              <a:gd name="T14" fmla="*/ 0 w 340"/>
              <a:gd name="T15" fmla="*/ 572076263 h 340"/>
              <a:gd name="T16" fmla="*/ 0 w 340"/>
              <a:gd name="T17" fmla="*/ 0 h 3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40" h="340">
                <a:moveTo>
                  <a:pt x="0" y="0"/>
                </a:moveTo>
                <a:lnTo>
                  <a:pt x="227" y="0"/>
                </a:lnTo>
                <a:lnTo>
                  <a:pt x="227" y="113"/>
                </a:lnTo>
                <a:lnTo>
                  <a:pt x="340" y="113"/>
                </a:lnTo>
                <a:lnTo>
                  <a:pt x="340" y="340"/>
                </a:lnTo>
                <a:lnTo>
                  <a:pt x="114" y="340"/>
                </a:lnTo>
                <a:lnTo>
                  <a:pt x="114" y="227"/>
                </a:lnTo>
                <a:lnTo>
                  <a:pt x="0" y="227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33" name="Freeform 185">
            <a:extLst>
              <a:ext uri="{FF2B5EF4-FFF2-40B4-BE49-F238E27FC236}">
                <a16:creationId xmlns:a16="http://schemas.microsoft.com/office/drawing/2014/main" id="{B58E1D70-94AC-4E33-8F04-EF7010A775A6}"/>
              </a:ext>
            </a:extLst>
          </p:cNvPr>
          <p:cNvSpPr>
            <a:spLocks/>
          </p:cNvSpPr>
          <p:nvPr/>
        </p:nvSpPr>
        <p:spPr bwMode="auto">
          <a:xfrm>
            <a:off x="10901363" y="3360738"/>
            <a:ext cx="1260475" cy="1619250"/>
          </a:xfrm>
          <a:custGeom>
            <a:avLst/>
            <a:gdLst>
              <a:gd name="T0" fmla="*/ 1144150938 w 794"/>
              <a:gd name="T1" fmla="*/ 0 h 1020"/>
              <a:gd name="T2" fmla="*/ 1713706250 w 794"/>
              <a:gd name="T3" fmla="*/ 0 h 1020"/>
              <a:gd name="T4" fmla="*/ 1713706250 w 794"/>
              <a:gd name="T5" fmla="*/ 284778450 h 1020"/>
              <a:gd name="T6" fmla="*/ 2001004063 w 794"/>
              <a:gd name="T7" fmla="*/ 284778450 h 1020"/>
              <a:gd name="T8" fmla="*/ 2001004063 w 794"/>
              <a:gd name="T9" fmla="*/ 572076263 h 1020"/>
              <a:gd name="T10" fmla="*/ 1713706250 w 794"/>
              <a:gd name="T11" fmla="*/ 572076263 h 1020"/>
              <a:gd name="T12" fmla="*/ 1713706250 w 794"/>
              <a:gd name="T13" fmla="*/ 856853125 h 1020"/>
              <a:gd name="T14" fmla="*/ 2001004063 w 794"/>
              <a:gd name="T15" fmla="*/ 856853125 h 1020"/>
              <a:gd name="T16" fmla="*/ 2001004063 w 794"/>
              <a:gd name="T17" fmla="*/ 1141631575 h 1020"/>
              <a:gd name="T18" fmla="*/ 1713706250 w 794"/>
              <a:gd name="T19" fmla="*/ 1141631575 h 1020"/>
              <a:gd name="T20" fmla="*/ 1713706250 w 794"/>
              <a:gd name="T21" fmla="*/ 2001004063 h 1020"/>
              <a:gd name="T22" fmla="*/ 856853125 w 794"/>
              <a:gd name="T23" fmla="*/ 2001004063 h 1020"/>
              <a:gd name="T24" fmla="*/ 856853125 w 794"/>
              <a:gd name="T25" fmla="*/ 2147483647 h 1020"/>
              <a:gd name="T26" fmla="*/ 572076263 w 794"/>
              <a:gd name="T27" fmla="*/ 2147483647 h 1020"/>
              <a:gd name="T28" fmla="*/ 572076263 w 794"/>
              <a:gd name="T29" fmla="*/ 2147483647 h 1020"/>
              <a:gd name="T30" fmla="*/ 0 w 794"/>
              <a:gd name="T31" fmla="*/ 2147483647 h 1020"/>
              <a:gd name="T32" fmla="*/ 0 w 794"/>
              <a:gd name="T33" fmla="*/ 2147483647 h 1020"/>
              <a:gd name="T34" fmla="*/ 284778450 w 794"/>
              <a:gd name="T35" fmla="*/ 2147483647 h 1020"/>
              <a:gd name="T36" fmla="*/ 284778450 w 794"/>
              <a:gd name="T37" fmla="*/ 1428929388 h 1020"/>
              <a:gd name="T38" fmla="*/ 572076263 w 794"/>
              <a:gd name="T39" fmla="*/ 1428929388 h 1020"/>
              <a:gd name="T40" fmla="*/ 572076263 w 794"/>
              <a:gd name="T41" fmla="*/ 856853125 h 1020"/>
              <a:gd name="T42" fmla="*/ 856853125 w 794"/>
              <a:gd name="T43" fmla="*/ 856853125 h 1020"/>
              <a:gd name="T44" fmla="*/ 856853125 w 794"/>
              <a:gd name="T45" fmla="*/ 572076263 h 1020"/>
              <a:gd name="T46" fmla="*/ 1144150938 w 794"/>
              <a:gd name="T47" fmla="*/ 572076263 h 1020"/>
              <a:gd name="T48" fmla="*/ 1144150938 w 794"/>
              <a:gd name="T49" fmla="*/ 0 h 102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794" h="1020">
                <a:moveTo>
                  <a:pt x="454" y="0"/>
                </a:moveTo>
                <a:lnTo>
                  <a:pt x="680" y="0"/>
                </a:lnTo>
                <a:lnTo>
                  <a:pt x="680" y="113"/>
                </a:lnTo>
                <a:lnTo>
                  <a:pt x="794" y="113"/>
                </a:lnTo>
                <a:lnTo>
                  <a:pt x="794" y="227"/>
                </a:lnTo>
                <a:lnTo>
                  <a:pt x="680" y="227"/>
                </a:lnTo>
                <a:lnTo>
                  <a:pt x="680" y="340"/>
                </a:lnTo>
                <a:lnTo>
                  <a:pt x="794" y="340"/>
                </a:lnTo>
                <a:lnTo>
                  <a:pt x="794" y="453"/>
                </a:lnTo>
                <a:lnTo>
                  <a:pt x="680" y="453"/>
                </a:lnTo>
                <a:lnTo>
                  <a:pt x="680" y="794"/>
                </a:lnTo>
                <a:lnTo>
                  <a:pt x="340" y="794"/>
                </a:lnTo>
                <a:lnTo>
                  <a:pt x="340" y="907"/>
                </a:lnTo>
                <a:lnTo>
                  <a:pt x="227" y="907"/>
                </a:lnTo>
                <a:lnTo>
                  <a:pt x="227" y="1020"/>
                </a:lnTo>
                <a:lnTo>
                  <a:pt x="0" y="1020"/>
                </a:lnTo>
                <a:lnTo>
                  <a:pt x="0" y="907"/>
                </a:lnTo>
                <a:lnTo>
                  <a:pt x="113" y="907"/>
                </a:lnTo>
                <a:lnTo>
                  <a:pt x="113" y="567"/>
                </a:lnTo>
                <a:lnTo>
                  <a:pt x="227" y="567"/>
                </a:lnTo>
                <a:lnTo>
                  <a:pt x="227" y="340"/>
                </a:lnTo>
                <a:lnTo>
                  <a:pt x="340" y="340"/>
                </a:lnTo>
                <a:lnTo>
                  <a:pt x="340" y="227"/>
                </a:lnTo>
                <a:lnTo>
                  <a:pt x="454" y="227"/>
                </a:lnTo>
                <a:lnTo>
                  <a:pt x="454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34" name="Freeform 186">
            <a:extLst>
              <a:ext uri="{FF2B5EF4-FFF2-40B4-BE49-F238E27FC236}">
                <a16:creationId xmlns:a16="http://schemas.microsoft.com/office/drawing/2014/main" id="{53155C43-0F3F-48DB-A2A5-66363ABADA0B}"/>
              </a:ext>
            </a:extLst>
          </p:cNvPr>
          <p:cNvSpPr>
            <a:spLocks/>
          </p:cNvSpPr>
          <p:nvPr/>
        </p:nvSpPr>
        <p:spPr bwMode="auto">
          <a:xfrm>
            <a:off x="10180638" y="3000375"/>
            <a:ext cx="1441450" cy="1260475"/>
          </a:xfrm>
          <a:custGeom>
            <a:avLst/>
            <a:gdLst>
              <a:gd name="T0" fmla="*/ 0 w 908"/>
              <a:gd name="T1" fmla="*/ 856853125 h 794"/>
              <a:gd name="T2" fmla="*/ 0 w 908"/>
              <a:gd name="T3" fmla="*/ 1144150938 h 794"/>
              <a:gd name="T4" fmla="*/ 572076263 w 908"/>
              <a:gd name="T5" fmla="*/ 1144150938 h 794"/>
              <a:gd name="T6" fmla="*/ 572076263 w 908"/>
              <a:gd name="T7" fmla="*/ 1428929388 h 794"/>
              <a:gd name="T8" fmla="*/ 1144150938 w 908"/>
              <a:gd name="T9" fmla="*/ 1428929388 h 794"/>
              <a:gd name="T10" fmla="*/ 1144150938 w 908"/>
              <a:gd name="T11" fmla="*/ 1713706250 h 794"/>
              <a:gd name="T12" fmla="*/ 1428929388 w 908"/>
              <a:gd name="T13" fmla="*/ 1713706250 h 794"/>
              <a:gd name="T14" fmla="*/ 1428929388 w 908"/>
              <a:gd name="T15" fmla="*/ 2001004063 h 794"/>
              <a:gd name="T16" fmla="*/ 1716227200 w 908"/>
              <a:gd name="T17" fmla="*/ 2001004063 h 794"/>
              <a:gd name="T18" fmla="*/ 1716227200 w 908"/>
              <a:gd name="T19" fmla="*/ 1428929388 h 794"/>
              <a:gd name="T20" fmla="*/ 2001004063 w 908"/>
              <a:gd name="T21" fmla="*/ 1428929388 h 794"/>
              <a:gd name="T22" fmla="*/ 2001004063 w 908"/>
              <a:gd name="T23" fmla="*/ 1144150938 h 794"/>
              <a:gd name="T24" fmla="*/ 2147483647 w 908"/>
              <a:gd name="T25" fmla="*/ 1144150938 h 794"/>
              <a:gd name="T26" fmla="*/ 2147483647 w 908"/>
              <a:gd name="T27" fmla="*/ 284778450 h 794"/>
              <a:gd name="T28" fmla="*/ 2001004063 w 908"/>
              <a:gd name="T29" fmla="*/ 284778450 h 794"/>
              <a:gd name="T30" fmla="*/ 2001004063 w 908"/>
              <a:gd name="T31" fmla="*/ 572076263 h 794"/>
              <a:gd name="T32" fmla="*/ 1716227200 w 908"/>
              <a:gd name="T33" fmla="*/ 572076263 h 794"/>
              <a:gd name="T34" fmla="*/ 1716227200 w 908"/>
              <a:gd name="T35" fmla="*/ 284778450 h 794"/>
              <a:gd name="T36" fmla="*/ 859374075 w 908"/>
              <a:gd name="T37" fmla="*/ 284778450 h 794"/>
              <a:gd name="T38" fmla="*/ 859374075 w 908"/>
              <a:gd name="T39" fmla="*/ 0 h 794"/>
              <a:gd name="T40" fmla="*/ 287297813 w 908"/>
              <a:gd name="T41" fmla="*/ 0 h 794"/>
              <a:gd name="T42" fmla="*/ 287297813 w 908"/>
              <a:gd name="T43" fmla="*/ 284778450 h 794"/>
              <a:gd name="T44" fmla="*/ 572076263 w 908"/>
              <a:gd name="T45" fmla="*/ 284778450 h 794"/>
              <a:gd name="T46" fmla="*/ 572076263 w 908"/>
              <a:gd name="T47" fmla="*/ 572076263 h 794"/>
              <a:gd name="T48" fmla="*/ 287297813 w 908"/>
              <a:gd name="T49" fmla="*/ 572076263 h 794"/>
              <a:gd name="T50" fmla="*/ 287297813 w 908"/>
              <a:gd name="T51" fmla="*/ 856853125 h 794"/>
              <a:gd name="T52" fmla="*/ 0 w 908"/>
              <a:gd name="T53" fmla="*/ 856853125 h 79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908" h="794">
                <a:moveTo>
                  <a:pt x="0" y="340"/>
                </a:moveTo>
                <a:lnTo>
                  <a:pt x="0" y="454"/>
                </a:lnTo>
                <a:lnTo>
                  <a:pt x="227" y="454"/>
                </a:lnTo>
                <a:lnTo>
                  <a:pt x="227" y="567"/>
                </a:lnTo>
                <a:lnTo>
                  <a:pt x="454" y="567"/>
                </a:lnTo>
                <a:lnTo>
                  <a:pt x="454" y="680"/>
                </a:lnTo>
                <a:lnTo>
                  <a:pt x="567" y="680"/>
                </a:lnTo>
                <a:lnTo>
                  <a:pt x="567" y="794"/>
                </a:lnTo>
                <a:lnTo>
                  <a:pt x="681" y="794"/>
                </a:lnTo>
                <a:lnTo>
                  <a:pt x="681" y="567"/>
                </a:lnTo>
                <a:lnTo>
                  <a:pt x="794" y="567"/>
                </a:lnTo>
                <a:lnTo>
                  <a:pt x="794" y="454"/>
                </a:lnTo>
                <a:lnTo>
                  <a:pt x="908" y="454"/>
                </a:lnTo>
                <a:lnTo>
                  <a:pt x="908" y="113"/>
                </a:lnTo>
                <a:lnTo>
                  <a:pt x="794" y="113"/>
                </a:lnTo>
                <a:lnTo>
                  <a:pt x="794" y="227"/>
                </a:lnTo>
                <a:lnTo>
                  <a:pt x="681" y="227"/>
                </a:lnTo>
                <a:lnTo>
                  <a:pt x="681" y="113"/>
                </a:lnTo>
                <a:lnTo>
                  <a:pt x="341" y="113"/>
                </a:lnTo>
                <a:lnTo>
                  <a:pt x="341" y="0"/>
                </a:lnTo>
                <a:lnTo>
                  <a:pt x="114" y="0"/>
                </a:lnTo>
                <a:lnTo>
                  <a:pt x="114" y="113"/>
                </a:lnTo>
                <a:lnTo>
                  <a:pt x="227" y="113"/>
                </a:lnTo>
                <a:lnTo>
                  <a:pt x="227" y="227"/>
                </a:lnTo>
                <a:lnTo>
                  <a:pt x="114" y="227"/>
                </a:lnTo>
                <a:lnTo>
                  <a:pt x="114" y="340"/>
                </a:lnTo>
                <a:lnTo>
                  <a:pt x="0" y="34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35" name="Freeform 191">
            <a:extLst>
              <a:ext uri="{FF2B5EF4-FFF2-40B4-BE49-F238E27FC236}">
                <a16:creationId xmlns:a16="http://schemas.microsoft.com/office/drawing/2014/main" id="{3D792CB3-0F3D-4E40-8C8C-FC6F212B478C}"/>
              </a:ext>
            </a:extLst>
          </p:cNvPr>
          <p:cNvSpPr>
            <a:spLocks/>
          </p:cNvSpPr>
          <p:nvPr/>
        </p:nvSpPr>
        <p:spPr bwMode="auto">
          <a:xfrm>
            <a:off x="2800350" y="2460625"/>
            <a:ext cx="2339975" cy="1439863"/>
          </a:xfrm>
          <a:custGeom>
            <a:avLst/>
            <a:gdLst>
              <a:gd name="T0" fmla="*/ 2147483647 w 1474"/>
              <a:gd name="T1" fmla="*/ 284778549 h 907"/>
              <a:gd name="T2" fmla="*/ 856853125 w 1474"/>
              <a:gd name="T3" fmla="*/ 284778549 h 907"/>
              <a:gd name="T4" fmla="*/ 856853125 w 1474"/>
              <a:gd name="T5" fmla="*/ 0 h 907"/>
              <a:gd name="T6" fmla="*/ 572076263 w 1474"/>
              <a:gd name="T7" fmla="*/ 0 h 907"/>
              <a:gd name="T8" fmla="*/ 572076263 w 1474"/>
              <a:gd name="T9" fmla="*/ 1141631971 h 907"/>
              <a:gd name="T10" fmla="*/ 284778450 w 1474"/>
              <a:gd name="T11" fmla="*/ 1141631971 h 907"/>
              <a:gd name="T12" fmla="*/ 284778450 w 1474"/>
              <a:gd name="T13" fmla="*/ 1428929884 h 907"/>
              <a:gd name="T14" fmla="*/ 0 w 1474"/>
              <a:gd name="T15" fmla="*/ 1428929884 h 907"/>
              <a:gd name="T16" fmla="*/ 0 w 1474"/>
              <a:gd name="T17" fmla="*/ 2001004757 h 907"/>
              <a:gd name="T18" fmla="*/ 284778450 w 1474"/>
              <a:gd name="T19" fmla="*/ 2001004757 h 907"/>
              <a:gd name="T20" fmla="*/ 284778450 w 1474"/>
              <a:gd name="T21" fmla="*/ 1713706845 h 907"/>
              <a:gd name="T22" fmla="*/ 1144150938 w 1474"/>
              <a:gd name="T23" fmla="*/ 1713706845 h 907"/>
              <a:gd name="T24" fmla="*/ 1144150938 w 1474"/>
              <a:gd name="T25" fmla="*/ 2001004757 h 907"/>
              <a:gd name="T26" fmla="*/ 2147483647 w 1474"/>
              <a:gd name="T27" fmla="*/ 2001004757 h 907"/>
              <a:gd name="T28" fmla="*/ 2147483647 w 1474"/>
              <a:gd name="T29" fmla="*/ 2147483647 h 907"/>
              <a:gd name="T30" fmla="*/ 2147483647 w 1474"/>
              <a:gd name="T31" fmla="*/ 2147483647 h 907"/>
              <a:gd name="T32" fmla="*/ 2147483647 w 1474"/>
              <a:gd name="T33" fmla="*/ 1713706845 h 907"/>
              <a:gd name="T34" fmla="*/ 2147483647 w 1474"/>
              <a:gd name="T35" fmla="*/ 1713706845 h 907"/>
              <a:gd name="T36" fmla="*/ 2147483647 w 1474"/>
              <a:gd name="T37" fmla="*/ 1428929884 h 907"/>
              <a:gd name="T38" fmla="*/ 2147483647 w 1474"/>
              <a:gd name="T39" fmla="*/ 1428929884 h 907"/>
              <a:gd name="T40" fmla="*/ 2147483647 w 1474"/>
              <a:gd name="T41" fmla="*/ 572076461 h 907"/>
              <a:gd name="T42" fmla="*/ 2147483647 w 1474"/>
              <a:gd name="T43" fmla="*/ 572076461 h 907"/>
              <a:gd name="T44" fmla="*/ 2147483647 w 1474"/>
              <a:gd name="T45" fmla="*/ 284778549 h 90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474" h="907">
                <a:moveTo>
                  <a:pt x="1247" y="113"/>
                </a:moveTo>
                <a:lnTo>
                  <a:pt x="340" y="113"/>
                </a:lnTo>
                <a:lnTo>
                  <a:pt x="340" y="0"/>
                </a:lnTo>
                <a:lnTo>
                  <a:pt x="227" y="0"/>
                </a:lnTo>
                <a:lnTo>
                  <a:pt x="227" y="453"/>
                </a:lnTo>
                <a:lnTo>
                  <a:pt x="113" y="453"/>
                </a:lnTo>
                <a:lnTo>
                  <a:pt x="113" y="567"/>
                </a:lnTo>
                <a:lnTo>
                  <a:pt x="0" y="567"/>
                </a:lnTo>
                <a:lnTo>
                  <a:pt x="0" y="794"/>
                </a:lnTo>
                <a:lnTo>
                  <a:pt x="113" y="794"/>
                </a:lnTo>
                <a:lnTo>
                  <a:pt x="113" y="680"/>
                </a:lnTo>
                <a:lnTo>
                  <a:pt x="454" y="680"/>
                </a:lnTo>
                <a:lnTo>
                  <a:pt x="454" y="794"/>
                </a:lnTo>
                <a:lnTo>
                  <a:pt x="907" y="794"/>
                </a:lnTo>
                <a:lnTo>
                  <a:pt x="907" y="907"/>
                </a:lnTo>
                <a:lnTo>
                  <a:pt x="1134" y="907"/>
                </a:lnTo>
                <a:lnTo>
                  <a:pt x="1134" y="680"/>
                </a:lnTo>
                <a:lnTo>
                  <a:pt x="1474" y="680"/>
                </a:lnTo>
                <a:lnTo>
                  <a:pt x="1474" y="567"/>
                </a:lnTo>
                <a:lnTo>
                  <a:pt x="1361" y="567"/>
                </a:lnTo>
                <a:lnTo>
                  <a:pt x="1361" y="227"/>
                </a:lnTo>
                <a:lnTo>
                  <a:pt x="1247" y="227"/>
                </a:lnTo>
                <a:lnTo>
                  <a:pt x="1247" y="113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36" name="Freeform 193">
            <a:extLst>
              <a:ext uri="{FF2B5EF4-FFF2-40B4-BE49-F238E27FC236}">
                <a16:creationId xmlns:a16="http://schemas.microsoft.com/office/drawing/2014/main" id="{7213C33B-9049-48FA-81DE-5B2BE3A16827}"/>
              </a:ext>
            </a:extLst>
          </p:cNvPr>
          <p:cNvSpPr>
            <a:spLocks/>
          </p:cNvSpPr>
          <p:nvPr/>
        </p:nvSpPr>
        <p:spPr bwMode="auto">
          <a:xfrm>
            <a:off x="4600575" y="3540125"/>
            <a:ext cx="539750" cy="539750"/>
          </a:xfrm>
          <a:custGeom>
            <a:avLst/>
            <a:gdLst>
              <a:gd name="T0" fmla="*/ 572076263 w 340"/>
              <a:gd name="T1" fmla="*/ 0 h 340"/>
              <a:gd name="T2" fmla="*/ 0 w 340"/>
              <a:gd name="T3" fmla="*/ 0 h 340"/>
              <a:gd name="T4" fmla="*/ 0 w 340"/>
              <a:gd name="T5" fmla="*/ 572076263 h 340"/>
              <a:gd name="T6" fmla="*/ 284778450 w 340"/>
              <a:gd name="T7" fmla="*/ 572076263 h 340"/>
              <a:gd name="T8" fmla="*/ 284778450 w 340"/>
              <a:gd name="T9" fmla="*/ 856853125 h 340"/>
              <a:gd name="T10" fmla="*/ 856853125 w 340"/>
              <a:gd name="T11" fmla="*/ 856853125 h 340"/>
              <a:gd name="T12" fmla="*/ 856853125 w 340"/>
              <a:gd name="T13" fmla="*/ 287297813 h 340"/>
              <a:gd name="T14" fmla="*/ 572076263 w 340"/>
              <a:gd name="T15" fmla="*/ 287297813 h 340"/>
              <a:gd name="T16" fmla="*/ 572076263 w 340"/>
              <a:gd name="T17" fmla="*/ 0 h 3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40" h="340">
                <a:moveTo>
                  <a:pt x="227" y="0"/>
                </a:moveTo>
                <a:lnTo>
                  <a:pt x="0" y="0"/>
                </a:lnTo>
                <a:lnTo>
                  <a:pt x="0" y="227"/>
                </a:lnTo>
                <a:lnTo>
                  <a:pt x="113" y="227"/>
                </a:lnTo>
                <a:lnTo>
                  <a:pt x="113" y="340"/>
                </a:lnTo>
                <a:lnTo>
                  <a:pt x="340" y="340"/>
                </a:lnTo>
                <a:lnTo>
                  <a:pt x="340" y="114"/>
                </a:lnTo>
                <a:lnTo>
                  <a:pt x="227" y="114"/>
                </a:lnTo>
                <a:lnTo>
                  <a:pt x="227" y="0"/>
                </a:lnTo>
                <a:close/>
              </a:path>
            </a:pathLst>
          </a:custGeom>
          <a:solidFill>
            <a:srgbClr val="99CC00"/>
          </a:solidFill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6437" name="Group 194">
            <a:extLst>
              <a:ext uri="{FF2B5EF4-FFF2-40B4-BE49-F238E27FC236}">
                <a16:creationId xmlns:a16="http://schemas.microsoft.com/office/drawing/2014/main" id="{FC9660A6-DC95-42DB-952C-F67B2CA3C4E7}"/>
              </a:ext>
            </a:extLst>
          </p:cNvPr>
          <p:cNvGrpSpPr>
            <a:grpSpLocks/>
          </p:cNvGrpSpPr>
          <p:nvPr/>
        </p:nvGrpSpPr>
        <p:grpSpPr bwMode="auto">
          <a:xfrm>
            <a:off x="2079625" y="4260850"/>
            <a:ext cx="541338" cy="179388"/>
            <a:chOff x="1310" y="2684"/>
            <a:chExt cx="341" cy="113"/>
          </a:xfrm>
        </p:grpSpPr>
        <p:sp>
          <p:nvSpPr>
            <p:cNvPr id="16591" name="WordArt 195">
              <a:extLst>
                <a:ext uri="{FF2B5EF4-FFF2-40B4-BE49-F238E27FC236}">
                  <a16:creationId xmlns:a16="http://schemas.microsoft.com/office/drawing/2014/main" id="{42C1B965-849A-4A98-BF2E-3A3FD0F2B0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0" y="2684"/>
              <a:ext cx="341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檜原村</a:t>
              </a:r>
            </a:p>
          </p:txBody>
        </p:sp>
        <p:sp>
          <p:nvSpPr>
            <p:cNvPr id="16592" name="WordArt 196">
              <a:extLst>
                <a:ext uri="{FF2B5EF4-FFF2-40B4-BE49-F238E27FC236}">
                  <a16:creationId xmlns:a16="http://schemas.microsoft.com/office/drawing/2014/main" id="{1721E113-C996-4A30-996A-1544D87799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0" y="2684"/>
              <a:ext cx="341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檜原村</a:t>
              </a:r>
            </a:p>
          </p:txBody>
        </p:sp>
      </p:grpSp>
      <p:grpSp>
        <p:nvGrpSpPr>
          <p:cNvPr id="16438" name="Group 197">
            <a:extLst>
              <a:ext uri="{FF2B5EF4-FFF2-40B4-BE49-F238E27FC236}">
                <a16:creationId xmlns:a16="http://schemas.microsoft.com/office/drawing/2014/main" id="{F3FCFBBE-0831-4E94-8A25-D9DE67073A2B}"/>
              </a:ext>
            </a:extLst>
          </p:cNvPr>
          <p:cNvGrpSpPr>
            <a:grpSpLocks/>
          </p:cNvGrpSpPr>
          <p:nvPr/>
        </p:nvGrpSpPr>
        <p:grpSpPr bwMode="auto">
          <a:xfrm>
            <a:off x="1179513" y="2820988"/>
            <a:ext cx="539750" cy="179387"/>
            <a:chOff x="743" y="1777"/>
            <a:chExt cx="340" cy="113"/>
          </a:xfrm>
        </p:grpSpPr>
        <p:sp>
          <p:nvSpPr>
            <p:cNvPr id="16589" name="WordArt 198">
              <a:extLst>
                <a:ext uri="{FF2B5EF4-FFF2-40B4-BE49-F238E27FC236}">
                  <a16:creationId xmlns:a16="http://schemas.microsoft.com/office/drawing/2014/main" id="{DA19CF3D-CF68-48A1-8B03-97B69FF301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3" y="1777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奥多磨町</a:t>
              </a:r>
            </a:p>
          </p:txBody>
        </p:sp>
        <p:sp>
          <p:nvSpPr>
            <p:cNvPr id="16590" name="WordArt 199">
              <a:extLst>
                <a:ext uri="{FF2B5EF4-FFF2-40B4-BE49-F238E27FC236}">
                  <a16:creationId xmlns:a16="http://schemas.microsoft.com/office/drawing/2014/main" id="{019B1852-0D0D-4C0F-A6F0-CA0DAA4810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3" y="1777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奥多磨町</a:t>
              </a:r>
            </a:p>
          </p:txBody>
        </p:sp>
      </p:grpSp>
      <p:grpSp>
        <p:nvGrpSpPr>
          <p:cNvPr id="16439" name="Group 200">
            <a:extLst>
              <a:ext uri="{FF2B5EF4-FFF2-40B4-BE49-F238E27FC236}">
                <a16:creationId xmlns:a16="http://schemas.microsoft.com/office/drawing/2014/main" id="{79A7E5E1-116C-45E3-884D-AC096C965ADB}"/>
              </a:ext>
            </a:extLst>
          </p:cNvPr>
          <p:cNvGrpSpPr>
            <a:grpSpLocks/>
          </p:cNvGrpSpPr>
          <p:nvPr/>
        </p:nvGrpSpPr>
        <p:grpSpPr bwMode="auto">
          <a:xfrm>
            <a:off x="11710988" y="4800600"/>
            <a:ext cx="539750" cy="179388"/>
            <a:chOff x="7377" y="3024"/>
            <a:chExt cx="340" cy="113"/>
          </a:xfrm>
        </p:grpSpPr>
        <p:sp>
          <p:nvSpPr>
            <p:cNvPr id="16587" name="WordArt 201">
              <a:extLst>
                <a:ext uri="{FF2B5EF4-FFF2-40B4-BE49-F238E27FC236}">
                  <a16:creationId xmlns:a16="http://schemas.microsoft.com/office/drawing/2014/main" id="{79632CA5-BC0C-45E7-8650-8629AFC782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302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江戸川区</a:t>
              </a:r>
            </a:p>
          </p:txBody>
        </p:sp>
        <p:sp>
          <p:nvSpPr>
            <p:cNvPr id="16588" name="WordArt 202">
              <a:extLst>
                <a:ext uri="{FF2B5EF4-FFF2-40B4-BE49-F238E27FC236}">
                  <a16:creationId xmlns:a16="http://schemas.microsoft.com/office/drawing/2014/main" id="{725ECD08-6171-45F8-920C-616B186C2F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302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江戸川区</a:t>
              </a:r>
            </a:p>
          </p:txBody>
        </p:sp>
      </p:grpSp>
      <p:grpSp>
        <p:nvGrpSpPr>
          <p:cNvPr id="16440" name="Group 203">
            <a:extLst>
              <a:ext uri="{FF2B5EF4-FFF2-40B4-BE49-F238E27FC236}">
                <a16:creationId xmlns:a16="http://schemas.microsoft.com/office/drawing/2014/main" id="{35473C4D-29F0-4E6E-B20C-F51D7DD666E8}"/>
              </a:ext>
            </a:extLst>
          </p:cNvPr>
          <p:cNvGrpSpPr>
            <a:grpSpLocks/>
          </p:cNvGrpSpPr>
          <p:nvPr/>
        </p:nvGrpSpPr>
        <p:grpSpPr bwMode="auto">
          <a:xfrm>
            <a:off x="11531600" y="3900488"/>
            <a:ext cx="360363" cy="179387"/>
            <a:chOff x="7264" y="2457"/>
            <a:chExt cx="227" cy="113"/>
          </a:xfrm>
        </p:grpSpPr>
        <p:sp>
          <p:nvSpPr>
            <p:cNvPr id="16585" name="WordArt 204">
              <a:extLst>
                <a:ext uri="{FF2B5EF4-FFF2-40B4-BE49-F238E27FC236}">
                  <a16:creationId xmlns:a16="http://schemas.microsoft.com/office/drawing/2014/main" id="{A2C7ADB7-5EC9-4D50-9FA6-B4B15C8097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45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葛飾区</a:t>
              </a:r>
            </a:p>
          </p:txBody>
        </p:sp>
        <p:sp>
          <p:nvSpPr>
            <p:cNvPr id="16586" name="WordArt 205">
              <a:extLst>
                <a:ext uri="{FF2B5EF4-FFF2-40B4-BE49-F238E27FC236}">
                  <a16:creationId xmlns:a16="http://schemas.microsoft.com/office/drawing/2014/main" id="{29D21CC0-CC8D-4899-9974-CCA1A744EA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45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葛飾区</a:t>
              </a:r>
            </a:p>
          </p:txBody>
        </p:sp>
      </p:grpSp>
      <p:grpSp>
        <p:nvGrpSpPr>
          <p:cNvPr id="16441" name="Group 206">
            <a:extLst>
              <a:ext uri="{FF2B5EF4-FFF2-40B4-BE49-F238E27FC236}">
                <a16:creationId xmlns:a16="http://schemas.microsoft.com/office/drawing/2014/main" id="{F779FC66-AE56-439E-9FB7-690C50841229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5340350"/>
            <a:ext cx="539750" cy="179388"/>
            <a:chOff x="2785" y="3364"/>
            <a:chExt cx="340" cy="113"/>
          </a:xfrm>
        </p:grpSpPr>
        <p:sp>
          <p:nvSpPr>
            <p:cNvPr id="16583" name="WordArt 207">
              <a:extLst>
                <a:ext uri="{FF2B5EF4-FFF2-40B4-BE49-F238E27FC236}">
                  <a16:creationId xmlns:a16="http://schemas.microsoft.com/office/drawing/2014/main" id="{70B7C923-9705-4394-8391-E3F4E6A689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5" y="336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八王子市</a:t>
              </a:r>
            </a:p>
          </p:txBody>
        </p:sp>
        <p:sp>
          <p:nvSpPr>
            <p:cNvPr id="16584" name="WordArt 208">
              <a:extLst>
                <a:ext uri="{FF2B5EF4-FFF2-40B4-BE49-F238E27FC236}">
                  <a16:creationId xmlns:a16="http://schemas.microsoft.com/office/drawing/2014/main" id="{BD9789BD-7C60-4363-A4B6-334E970276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5" y="336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八王子市</a:t>
              </a:r>
            </a:p>
          </p:txBody>
        </p:sp>
      </p:grpSp>
      <p:grpSp>
        <p:nvGrpSpPr>
          <p:cNvPr id="16442" name="Group 209">
            <a:extLst>
              <a:ext uri="{FF2B5EF4-FFF2-40B4-BE49-F238E27FC236}">
                <a16:creationId xmlns:a16="http://schemas.microsoft.com/office/drawing/2014/main" id="{AE5ADD9F-50FC-43C1-A291-22F00E86A3AE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3721100"/>
            <a:ext cx="539750" cy="179388"/>
            <a:chOff x="2218" y="2344"/>
            <a:chExt cx="340" cy="113"/>
          </a:xfrm>
        </p:grpSpPr>
        <p:sp>
          <p:nvSpPr>
            <p:cNvPr id="16581" name="WordArt 210">
              <a:extLst>
                <a:ext uri="{FF2B5EF4-FFF2-40B4-BE49-F238E27FC236}">
                  <a16:creationId xmlns:a16="http://schemas.microsoft.com/office/drawing/2014/main" id="{1CA37B11-939C-4FFB-A4F3-7B58836E38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8" y="234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日の出町</a:t>
              </a:r>
            </a:p>
          </p:txBody>
        </p:sp>
        <p:sp>
          <p:nvSpPr>
            <p:cNvPr id="16582" name="WordArt 211">
              <a:extLst>
                <a:ext uri="{FF2B5EF4-FFF2-40B4-BE49-F238E27FC236}">
                  <a16:creationId xmlns:a16="http://schemas.microsoft.com/office/drawing/2014/main" id="{7147CB76-207A-40CA-AA94-0EC30D36E5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8" y="234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日の出町</a:t>
              </a:r>
            </a:p>
          </p:txBody>
        </p:sp>
      </p:grpSp>
      <p:grpSp>
        <p:nvGrpSpPr>
          <p:cNvPr id="16443" name="Group 212">
            <a:extLst>
              <a:ext uri="{FF2B5EF4-FFF2-40B4-BE49-F238E27FC236}">
                <a16:creationId xmlns:a16="http://schemas.microsoft.com/office/drawing/2014/main" id="{E4F56D06-8BE0-43BE-BE19-3DBD6D245297}"/>
              </a:ext>
            </a:extLst>
          </p:cNvPr>
          <p:cNvGrpSpPr>
            <a:grpSpLocks/>
          </p:cNvGrpSpPr>
          <p:nvPr/>
        </p:nvGrpSpPr>
        <p:grpSpPr bwMode="auto">
          <a:xfrm>
            <a:off x="3609975" y="4260850"/>
            <a:ext cx="720725" cy="179388"/>
            <a:chOff x="2274" y="2684"/>
            <a:chExt cx="454" cy="113"/>
          </a:xfrm>
        </p:grpSpPr>
        <p:sp>
          <p:nvSpPr>
            <p:cNvPr id="16579" name="WordArt 213">
              <a:extLst>
                <a:ext uri="{FF2B5EF4-FFF2-40B4-BE49-F238E27FC236}">
                  <a16:creationId xmlns:a16="http://schemas.microsoft.com/office/drawing/2014/main" id="{273AC43D-6243-48FD-BA44-3F342B88E4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74" y="2684"/>
              <a:ext cx="454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あきる野市</a:t>
              </a:r>
            </a:p>
          </p:txBody>
        </p:sp>
        <p:sp>
          <p:nvSpPr>
            <p:cNvPr id="16580" name="WordArt 214">
              <a:extLst>
                <a:ext uri="{FF2B5EF4-FFF2-40B4-BE49-F238E27FC236}">
                  <a16:creationId xmlns:a16="http://schemas.microsoft.com/office/drawing/2014/main" id="{5B98056D-63EE-4F6C-9AD7-905AA733E3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74" y="2684"/>
              <a:ext cx="454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あきる野市</a:t>
              </a:r>
            </a:p>
          </p:txBody>
        </p:sp>
      </p:grpSp>
      <p:grpSp>
        <p:nvGrpSpPr>
          <p:cNvPr id="16444" name="Group 215">
            <a:extLst>
              <a:ext uri="{FF2B5EF4-FFF2-40B4-BE49-F238E27FC236}">
                <a16:creationId xmlns:a16="http://schemas.microsoft.com/office/drawing/2014/main" id="{5520D998-300C-4236-A7F7-25CA92EF2AE6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3000375"/>
            <a:ext cx="360363" cy="179388"/>
            <a:chOff x="2444" y="1890"/>
            <a:chExt cx="227" cy="113"/>
          </a:xfrm>
        </p:grpSpPr>
        <p:sp>
          <p:nvSpPr>
            <p:cNvPr id="16577" name="WordArt 216">
              <a:extLst>
                <a:ext uri="{FF2B5EF4-FFF2-40B4-BE49-F238E27FC236}">
                  <a16:creationId xmlns:a16="http://schemas.microsoft.com/office/drawing/2014/main" id="{56259198-5479-4E91-8C9F-AE4004B4BF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4" y="189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青梅市</a:t>
              </a:r>
            </a:p>
          </p:txBody>
        </p:sp>
        <p:sp>
          <p:nvSpPr>
            <p:cNvPr id="16578" name="WordArt 217">
              <a:extLst>
                <a:ext uri="{FF2B5EF4-FFF2-40B4-BE49-F238E27FC236}">
                  <a16:creationId xmlns:a16="http://schemas.microsoft.com/office/drawing/2014/main" id="{EDE268EB-48DC-450E-9087-DC3FF99FF4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4" y="189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青梅市</a:t>
              </a:r>
            </a:p>
          </p:txBody>
        </p:sp>
      </p:grpSp>
      <p:grpSp>
        <p:nvGrpSpPr>
          <p:cNvPr id="16445" name="Group 218">
            <a:extLst>
              <a:ext uri="{FF2B5EF4-FFF2-40B4-BE49-F238E27FC236}">
                <a16:creationId xmlns:a16="http://schemas.microsoft.com/office/drawing/2014/main" id="{C956730F-DACC-4F38-9684-40CBDE3F6893}"/>
              </a:ext>
            </a:extLst>
          </p:cNvPr>
          <p:cNvGrpSpPr>
            <a:grpSpLocks/>
          </p:cNvGrpSpPr>
          <p:nvPr/>
        </p:nvGrpSpPr>
        <p:grpSpPr bwMode="auto">
          <a:xfrm>
            <a:off x="6310313" y="6600825"/>
            <a:ext cx="360362" cy="179388"/>
            <a:chOff x="3975" y="4158"/>
            <a:chExt cx="227" cy="113"/>
          </a:xfrm>
        </p:grpSpPr>
        <p:sp>
          <p:nvSpPr>
            <p:cNvPr id="16575" name="WordArt 219">
              <a:extLst>
                <a:ext uri="{FF2B5EF4-FFF2-40B4-BE49-F238E27FC236}">
                  <a16:creationId xmlns:a16="http://schemas.microsoft.com/office/drawing/2014/main" id="{F34B34C1-A64E-4356-AED4-1380352284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415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町田市</a:t>
              </a:r>
            </a:p>
          </p:txBody>
        </p:sp>
        <p:sp>
          <p:nvSpPr>
            <p:cNvPr id="16576" name="WordArt 220">
              <a:extLst>
                <a:ext uri="{FF2B5EF4-FFF2-40B4-BE49-F238E27FC236}">
                  <a16:creationId xmlns:a16="http://schemas.microsoft.com/office/drawing/2014/main" id="{C173DC29-6000-4A86-A7FA-2A747AF4FC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415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町田市</a:t>
              </a:r>
            </a:p>
          </p:txBody>
        </p:sp>
      </p:grpSp>
      <p:grpSp>
        <p:nvGrpSpPr>
          <p:cNvPr id="16446" name="Group 221">
            <a:extLst>
              <a:ext uri="{FF2B5EF4-FFF2-40B4-BE49-F238E27FC236}">
                <a16:creationId xmlns:a16="http://schemas.microsoft.com/office/drawing/2014/main" id="{34D411E8-904C-4599-AFF5-2841928CEFB4}"/>
              </a:ext>
            </a:extLst>
          </p:cNvPr>
          <p:cNvGrpSpPr>
            <a:grpSpLocks/>
          </p:cNvGrpSpPr>
          <p:nvPr/>
        </p:nvGrpSpPr>
        <p:grpSpPr bwMode="auto">
          <a:xfrm>
            <a:off x="9821863" y="6780213"/>
            <a:ext cx="360362" cy="179387"/>
            <a:chOff x="6187" y="4271"/>
            <a:chExt cx="227" cy="113"/>
          </a:xfrm>
        </p:grpSpPr>
        <p:sp>
          <p:nvSpPr>
            <p:cNvPr id="16573" name="WordArt 222">
              <a:extLst>
                <a:ext uri="{FF2B5EF4-FFF2-40B4-BE49-F238E27FC236}">
                  <a16:creationId xmlns:a16="http://schemas.microsoft.com/office/drawing/2014/main" id="{68632861-2374-4362-BF1B-2D3A849FCB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427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大田区</a:t>
              </a:r>
            </a:p>
          </p:txBody>
        </p:sp>
        <p:sp>
          <p:nvSpPr>
            <p:cNvPr id="16574" name="WordArt 223">
              <a:extLst>
                <a:ext uri="{FF2B5EF4-FFF2-40B4-BE49-F238E27FC236}">
                  <a16:creationId xmlns:a16="http://schemas.microsoft.com/office/drawing/2014/main" id="{51612B58-C6E8-48EE-BB57-D9319461FD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427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大田区</a:t>
              </a:r>
            </a:p>
          </p:txBody>
        </p:sp>
      </p:grpSp>
      <p:grpSp>
        <p:nvGrpSpPr>
          <p:cNvPr id="16447" name="Group 224">
            <a:extLst>
              <a:ext uri="{FF2B5EF4-FFF2-40B4-BE49-F238E27FC236}">
                <a16:creationId xmlns:a16="http://schemas.microsoft.com/office/drawing/2014/main" id="{33C9F1AB-6AF0-442F-A414-B18132865988}"/>
              </a:ext>
            </a:extLst>
          </p:cNvPr>
          <p:cNvGrpSpPr>
            <a:grpSpLocks/>
          </p:cNvGrpSpPr>
          <p:nvPr/>
        </p:nvGrpSpPr>
        <p:grpSpPr bwMode="auto">
          <a:xfrm>
            <a:off x="5230813" y="3540125"/>
            <a:ext cx="360362" cy="179388"/>
            <a:chOff x="3295" y="2230"/>
            <a:chExt cx="227" cy="113"/>
          </a:xfrm>
        </p:grpSpPr>
        <p:sp>
          <p:nvSpPr>
            <p:cNvPr id="16571" name="WordArt 225">
              <a:extLst>
                <a:ext uri="{FF2B5EF4-FFF2-40B4-BE49-F238E27FC236}">
                  <a16:creationId xmlns:a16="http://schemas.microsoft.com/office/drawing/2014/main" id="{B2E36CBD-C4C4-4C9D-95C0-4112F3657E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223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瑞穂町</a:t>
              </a:r>
            </a:p>
          </p:txBody>
        </p:sp>
        <p:sp>
          <p:nvSpPr>
            <p:cNvPr id="16572" name="WordArt 226">
              <a:extLst>
                <a:ext uri="{FF2B5EF4-FFF2-40B4-BE49-F238E27FC236}">
                  <a16:creationId xmlns:a16="http://schemas.microsoft.com/office/drawing/2014/main" id="{3A1C94D1-F085-416F-981B-B3319E6683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223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瑞穂町</a:t>
              </a:r>
            </a:p>
          </p:txBody>
        </p:sp>
      </p:grpSp>
      <p:grpSp>
        <p:nvGrpSpPr>
          <p:cNvPr id="16448" name="Group 227">
            <a:extLst>
              <a:ext uri="{FF2B5EF4-FFF2-40B4-BE49-F238E27FC236}">
                <a16:creationId xmlns:a16="http://schemas.microsoft.com/office/drawing/2014/main" id="{B85006B0-6DB5-4745-AF37-4363B9F69C9B}"/>
              </a:ext>
            </a:extLst>
          </p:cNvPr>
          <p:cNvGrpSpPr>
            <a:grpSpLocks/>
          </p:cNvGrpSpPr>
          <p:nvPr/>
        </p:nvGrpSpPr>
        <p:grpSpPr bwMode="auto">
          <a:xfrm>
            <a:off x="10810875" y="3540125"/>
            <a:ext cx="360363" cy="179388"/>
            <a:chOff x="6810" y="2230"/>
            <a:chExt cx="227" cy="113"/>
          </a:xfrm>
        </p:grpSpPr>
        <p:sp>
          <p:nvSpPr>
            <p:cNvPr id="16569" name="WordArt 228">
              <a:extLst>
                <a:ext uri="{FF2B5EF4-FFF2-40B4-BE49-F238E27FC236}">
                  <a16:creationId xmlns:a16="http://schemas.microsoft.com/office/drawing/2014/main" id="{E5055F7D-C8DD-4EA9-A4D7-5E0ACEED7C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10" y="223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足立区</a:t>
              </a:r>
            </a:p>
          </p:txBody>
        </p:sp>
        <p:sp>
          <p:nvSpPr>
            <p:cNvPr id="16570" name="WordArt 229">
              <a:extLst>
                <a:ext uri="{FF2B5EF4-FFF2-40B4-BE49-F238E27FC236}">
                  <a16:creationId xmlns:a16="http://schemas.microsoft.com/office/drawing/2014/main" id="{084F8A7B-A16A-4740-AA4E-966C49B42F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10" y="223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足立区</a:t>
              </a:r>
            </a:p>
          </p:txBody>
        </p:sp>
      </p:grpSp>
      <p:grpSp>
        <p:nvGrpSpPr>
          <p:cNvPr id="16449" name="Group 230">
            <a:extLst>
              <a:ext uri="{FF2B5EF4-FFF2-40B4-BE49-F238E27FC236}">
                <a16:creationId xmlns:a16="http://schemas.microsoft.com/office/drawing/2014/main" id="{6B61FEBB-3E28-4639-8D4E-0F54D9D06299}"/>
              </a:ext>
            </a:extLst>
          </p:cNvPr>
          <p:cNvGrpSpPr>
            <a:grpSpLocks/>
          </p:cNvGrpSpPr>
          <p:nvPr/>
        </p:nvGrpSpPr>
        <p:grpSpPr bwMode="auto">
          <a:xfrm>
            <a:off x="11171238" y="4530725"/>
            <a:ext cx="360362" cy="179388"/>
            <a:chOff x="7037" y="2854"/>
            <a:chExt cx="227" cy="113"/>
          </a:xfrm>
        </p:grpSpPr>
        <p:sp>
          <p:nvSpPr>
            <p:cNvPr id="16567" name="WordArt 231">
              <a:extLst>
                <a:ext uri="{FF2B5EF4-FFF2-40B4-BE49-F238E27FC236}">
                  <a16:creationId xmlns:a16="http://schemas.microsoft.com/office/drawing/2014/main" id="{1FAAAF09-1788-48DC-9DC8-72C1084406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37" y="285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墨田区</a:t>
              </a:r>
            </a:p>
          </p:txBody>
        </p:sp>
        <p:sp>
          <p:nvSpPr>
            <p:cNvPr id="16568" name="WordArt 232">
              <a:extLst>
                <a:ext uri="{FF2B5EF4-FFF2-40B4-BE49-F238E27FC236}">
                  <a16:creationId xmlns:a16="http://schemas.microsoft.com/office/drawing/2014/main" id="{F1BD2BF4-E68F-4F0E-B625-8DC90C36B4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37" y="285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墨田区</a:t>
              </a:r>
            </a:p>
          </p:txBody>
        </p:sp>
      </p:grpSp>
      <p:grpSp>
        <p:nvGrpSpPr>
          <p:cNvPr id="16450" name="Group 233">
            <a:extLst>
              <a:ext uri="{FF2B5EF4-FFF2-40B4-BE49-F238E27FC236}">
                <a16:creationId xmlns:a16="http://schemas.microsoft.com/office/drawing/2014/main" id="{B08029EC-7C1E-4A4B-9103-3DA6545910D4}"/>
              </a:ext>
            </a:extLst>
          </p:cNvPr>
          <p:cNvGrpSpPr>
            <a:grpSpLocks/>
          </p:cNvGrpSpPr>
          <p:nvPr/>
        </p:nvGrpSpPr>
        <p:grpSpPr bwMode="auto">
          <a:xfrm>
            <a:off x="10091738" y="6240463"/>
            <a:ext cx="360362" cy="179387"/>
            <a:chOff x="6357" y="3931"/>
            <a:chExt cx="227" cy="113"/>
          </a:xfrm>
        </p:grpSpPr>
        <p:sp>
          <p:nvSpPr>
            <p:cNvPr id="16565" name="WordArt 234">
              <a:extLst>
                <a:ext uri="{FF2B5EF4-FFF2-40B4-BE49-F238E27FC236}">
                  <a16:creationId xmlns:a16="http://schemas.microsoft.com/office/drawing/2014/main" id="{20165DBD-4E2F-49A3-AAC6-736BAE7C57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93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品川区</a:t>
              </a:r>
            </a:p>
          </p:txBody>
        </p:sp>
        <p:sp>
          <p:nvSpPr>
            <p:cNvPr id="16566" name="WordArt 235">
              <a:extLst>
                <a:ext uri="{FF2B5EF4-FFF2-40B4-BE49-F238E27FC236}">
                  <a16:creationId xmlns:a16="http://schemas.microsoft.com/office/drawing/2014/main" id="{44A9CA2C-65D7-44BA-83FA-CBC3CF8FCC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93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品川区</a:t>
              </a:r>
            </a:p>
          </p:txBody>
        </p:sp>
      </p:grpSp>
      <p:grpSp>
        <p:nvGrpSpPr>
          <p:cNvPr id="16451" name="Group 236">
            <a:extLst>
              <a:ext uri="{FF2B5EF4-FFF2-40B4-BE49-F238E27FC236}">
                <a16:creationId xmlns:a16="http://schemas.microsoft.com/office/drawing/2014/main" id="{24DB3646-8EDF-4B2C-8CCC-C42730F86258}"/>
              </a:ext>
            </a:extLst>
          </p:cNvPr>
          <p:cNvGrpSpPr>
            <a:grpSpLocks/>
          </p:cNvGrpSpPr>
          <p:nvPr/>
        </p:nvGrpSpPr>
        <p:grpSpPr bwMode="auto">
          <a:xfrm>
            <a:off x="11080750" y="5160963"/>
            <a:ext cx="360363" cy="179387"/>
            <a:chOff x="6980" y="3251"/>
            <a:chExt cx="227" cy="113"/>
          </a:xfrm>
        </p:grpSpPr>
        <p:sp>
          <p:nvSpPr>
            <p:cNvPr id="16563" name="WordArt 237">
              <a:extLst>
                <a:ext uri="{FF2B5EF4-FFF2-40B4-BE49-F238E27FC236}">
                  <a16:creationId xmlns:a16="http://schemas.microsoft.com/office/drawing/2014/main" id="{67749348-5A30-4A06-B6C9-ADD7AA7A98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80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江東区</a:t>
              </a:r>
            </a:p>
          </p:txBody>
        </p:sp>
        <p:sp>
          <p:nvSpPr>
            <p:cNvPr id="16564" name="WordArt 238">
              <a:extLst>
                <a:ext uri="{FF2B5EF4-FFF2-40B4-BE49-F238E27FC236}">
                  <a16:creationId xmlns:a16="http://schemas.microsoft.com/office/drawing/2014/main" id="{13DC3BE7-E475-46D8-8B1E-FE2900FCC6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80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江東区</a:t>
              </a:r>
            </a:p>
          </p:txBody>
        </p:sp>
      </p:grpSp>
      <p:grpSp>
        <p:nvGrpSpPr>
          <p:cNvPr id="16452" name="Group 239">
            <a:extLst>
              <a:ext uri="{FF2B5EF4-FFF2-40B4-BE49-F238E27FC236}">
                <a16:creationId xmlns:a16="http://schemas.microsoft.com/office/drawing/2014/main" id="{CFEB39FF-33F0-477E-80E0-89B0FDCEEA11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4621213"/>
            <a:ext cx="360363" cy="179387"/>
            <a:chOff x="3352" y="2911"/>
            <a:chExt cx="227" cy="113"/>
          </a:xfrm>
        </p:grpSpPr>
        <p:sp>
          <p:nvSpPr>
            <p:cNvPr id="16561" name="WordArt 240">
              <a:extLst>
                <a:ext uri="{FF2B5EF4-FFF2-40B4-BE49-F238E27FC236}">
                  <a16:creationId xmlns:a16="http://schemas.microsoft.com/office/drawing/2014/main" id="{0BF40D04-8390-4B09-88F0-777ECAA63A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52" y="291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昭島市</a:t>
              </a:r>
            </a:p>
          </p:txBody>
        </p:sp>
        <p:sp>
          <p:nvSpPr>
            <p:cNvPr id="16562" name="WordArt 241">
              <a:extLst>
                <a:ext uri="{FF2B5EF4-FFF2-40B4-BE49-F238E27FC236}">
                  <a16:creationId xmlns:a16="http://schemas.microsoft.com/office/drawing/2014/main" id="{33FE4A6A-5D55-4049-A105-7733543637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52" y="291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昭島市</a:t>
              </a:r>
            </a:p>
          </p:txBody>
        </p:sp>
      </p:grpSp>
      <p:grpSp>
        <p:nvGrpSpPr>
          <p:cNvPr id="16453" name="Group 242">
            <a:extLst>
              <a:ext uri="{FF2B5EF4-FFF2-40B4-BE49-F238E27FC236}">
                <a16:creationId xmlns:a16="http://schemas.microsoft.com/office/drawing/2014/main" id="{81E6893F-D0E2-46AA-9DE0-DED3B1D7821D}"/>
              </a:ext>
            </a:extLst>
          </p:cNvPr>
          <p:cNvGrpSpPr>
            <a:grpSpLocks/>
          </p:cNvGrpSpPr>
          <p:nvPr/>
        </p:nvGrpSpPr>
        <p:grpSpPr bwMode="auto">
          <a:xfrm>
            <a:off x="4960938" y="4079875"/>
            <a:ext cx="360362" cy="179388"/>
            <a:chOff x="3125" y="2570"/>
            <a:chExt cx="227" cy="113"/>
          </a:xfrm>
        </p:grpSpPr>
        <p:sp>
          <p:nvSpPr>
            <p:cNvPr id="16559" name="WordArt 243">
              <a:extLst>
                <a:ext uri="{FF2B5EF4-FFF2-40B4-BE49-F238E27FC236}">
                  <a16:creationId xmlns:a16="http://schemas.microsoft.com/office/drawing/2014/main" id="{30B99D6B-2283-4B6B-8C5D-ABF707FBC5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5" y="257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福生市</a:t>
              </a:r>
            </a:p>
          </p:txBody>
        </p:sp>
        <p:sp>
          <p:nvSpPr>
            <p:cNvPr id="16560" name="WordArt 244">
              <a:extLst>
                <a:ext uri="{FF2B5EF4-FFF2-40B4-BE49-F238E27FC236}">
                  <a16:creationId xmlns:a16="http://schemas.microsoft.com/office/drawing/2014/main" id="{4DD4AB10-6C6B-4DF1-93D2-FA541996F8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5" y="257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福生市</a:t>
              </a:r>
            </a:p>
          </p:txBody>
        </p:sp>
      </p:grpSp>
      <p:grpSp>
        <p:nvGrpSpPr>
          <p:cNvPr id="16454" name="Group 245">
            <a:extLst>
              <a:ext uri="{FF2B5EF4-FFF2-40B4-BE49-F238E27FC236}">
                <a16:creationId xmlns:a16="http://schemas.microsoft.com/office/drawing/2014/main" id="{BAD6AA3E-383C-456B-85F6-44A336588A5A}"/>
              </a:ext>
            </a:extLst>
          </p:cNvPr>
          <p:cNvGrpSpPr>
            <a:grpSpLocks/>
          </p:cNvGrpSpPr>
          <p:nvPr/>
        </p:nvGrpSpPr>
        <p:grpSpPr bwMode="auto">
          <a:xfrm>
            <a:off x="4779963" y="3721100"/>
            <a:ext cx="360362" cy="179388"/>
            <a:chOff x="3011" y="2344"/>
            <a:chExt cx="227" cy="113"/>
          </a:xfrm>
        </p:grpSpPr>
        <p:sp>
          <p:nvSpPr>
            <p:cNvPr id="16557" name="WordArt 246">
              <a:extLst>
                <a:ext uri="{FF2B5EF4-FFF2-40B4-BE49-F238E27FC236}">
                  <a16:creationId xmlns:a16="http://schemas.microsoft.com/office/drawing/2014/main" id="{5C572BC7-D17F-4174-9872-5E2A5F893A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1" y="234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羽村市</a:t>
              </a:r>
            </a:p>
          </p:txBody>
        </p:sp>
        <p:sp>
          <p:nvSpPr>
            <p:cNvPr id="16558" name="WordArt 247">
              <a:extLst>
                <a:ext uri="{FF2B5EF4-FFF2-40B4-BE49-F238E27FC236}">
                  <a16:creationId xmlns:a16="http://schemas.microsoft.com/office/drawing/2014/main" id="{8C88C008-9CB7-4323-B350-3EDF6FFDF5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1" y="234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羽村市</a:t>
              </a:r>
            </a:p>
          </p:txBody>
        </p:sp>
      </p:grpSp>
      <p:grpSp>
        <p:nvGrpSpPr>
          <p:cNvPr id="16455" name="Group 248">
            <a:extLst>
              <a:ext uri="{FF2B5EF4-FFF2-40B4-BE49-F238E27FC236}">
                <a16:creationId xmlns:a16="http://schemas.microsoft.com/office/drawing/2014/main" id="{BBFEB298-0E89-4497-8AC4-C7070168907D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5340350"/>
            <a:ext cx="360363" cy="179388"/>
            <a:chOff x="3692" y="3364"/>
            <a:chExt cx="227" cy="113"/>
          </a:xfrm>
        </p:grpSpPr>
        <p:sp>
          <p:nvSpPr>
            <p:cNvPr id="16555" name="WordArt 249">
              <a:extLst>
                <a:ext uri="{FF2B5EF4-FFF2-40B4-BE49-F238E27FC236}">
                  <a16:creationId xmlns:a16="http://schemas.microsoft.com/office/drawing/2014/main" id="{63197C5E-FC11-4AF5-8EF6-25F63B6D02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36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日野市</a:t>
              </a:r>
            </a:p>
          </p:txBody>
        </p:sp>
        <p:sp>
          <p:nvSpPr>
            <p:cNvPr id="16556" name="WordArt 250">
              <a:extLst>
                <a:ext uri="{FF2B5EF4-FFF2-40B4-BE49-F238E27FC236}">
                  <a16:creationId xmlns:a16="http://schemas.microsoft.com/office/drawing/2014/main" id="{F9977945-E33B-4EC0-ACD9-A70ED2814D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36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日野市</a:t>
              </a:r>
            </a:p>
          </p:txBody>
        </p:sp>
      </p:grpSp>
      <p:grpSp>
        <p:nvGrpSpPr>
          <p:cNvPr id="16456" name="Group 251">
            <a:extLst>
              <a:ext uri="{FF2B5EF4-FFF2-40B4-BE49-F238E27FC236}">
                <a16:creationId xmlns:a16="http://schemas.microsoft.com/office/drawing/2014/main" id="{3A516455-7842-4F79-9901-A8A873E46EC6}"/>
              </a:ext>
            </a:extLst>
          </p:cNvPr>
          <p:cNvGrpSpPr>
            <a:grpSpLocks/>
          </p:cNvGrpSpPr>
          <p:nvPr/>
        </p:nvGrpSpPr>
        <p:grpSpPr bwMode="auto">
          <a:xfrm>
            <a:off x="6940550" y="5791200"/>
            <a:ext cx="360363" cy="179388"/>
            <a:chOff x="4372" y="3648"/>
            <a:chExt cx="227" cy="113"/>
          </a:xfrm>
        </p:grpSpPr>
        <p:sp>
          <p:nvSpPr>
            <p:cNvPr id="16553" name="WordArt 252">
              <a:extLst>
                <a:ext uri="{FF2B5EF4-FFF2-40B4-BE49-F238E27FC236}">
                  <a16:creationId xmlns:a16="http://schemas.microsoft.com/office/drawing/2014/main" id="{24AF57CA-2460-4515-8ED3-05AEBC6228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64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稲城市</a:t>
              </a:r>
            </a:p>
          </p:txBody>
        </p:sp>
        <p:sp>
          <p:nvSpPr>
            <p:cNvPr id="16554" name="WordArt 253">
              <a:extLst>
                <a:ext uri="{FF2B5EF4-FFF2-40B4-BE49-F238E27FC236}">
                  <a16:creationId xmlns:a16="http://schemas.microsoft.com/office/drawing/2014/main" id="{62832414-D8C0-407F-9BC8-4B48CEA10A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64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稲城市</a:t>
              </a:r>
            </a:p>
          </p:txBody>
        </p:sp>
      </p:grpSp>
      <p:grpSp>
        <p:nvGrpSpPr>
          <p:cNvPr id="16457" name="Group 254">
            <a:extLst>
              <a:ext uri="{FF2B5EF4-FFF2-40B4-BE49-F238E27FC236}">
                <a16:creationId xmlns:a16="http://schemas.microsoft.com/office/drawing/2014/main" id="{9D03A177-93D9-40BC-A5F1-81B3BC1554EA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5700713"/>
            <a:ext cx="360363" cy="179387"/>
            <a:chOff x="4032" y="3591"/>
            <a:chExt cx="227" cy="113"/>
          </a:xfrm>
        </p:grpSpPr>
        <p:sp>
          <p:nvSpPr>
            <p:cNvPr id="16551" name="WordArt 255">
              <a:extLst>
                <a:ext uri="{FF2B5EF4-FFF2-40B4-BE49-F238E27FC236}">
                  <a16:creationId xmlns:a16="http://schemas.microsoft.com/office/drawing/2014/main" id="{53AEF66D-7BC2-4563-BA23-E42D70C5AD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59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多摩市</a:t>
              </a:r>
            </a:p>
          </p:txBody>
        </p:sp>
        <p:sp>
          <p:nvSpPr>
            <p:cNvPr id="16552" name="WordArt 256">
              <a:extLst>
                <a:ext uri="{FF2B5EF4-FFF2-40B4-BE49-F238E27FC236}">
                  <a16:creationId xmlns:a16="http://schemas.microsoft.com/office/drawing/2014/main" id="{1E3A4AC7-80B1-42B9-A320-43050F1543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59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多摩市</a:t>
              </a:r>
            </a:p>
          </p:txBody>
        </p:sp>
      </p:grpSp>
      <p:grpSp>
        <p:nvGrpSpPr>
          <p:cNvPr id="16458" name="Group 257">
            <a:extLst>
              <a:ext uri="{FF2B5EF4-FFF2-40B4-BE49-F238E27FC236}">
                <a16:creationId xmlns:a16="http://schemas.microsoft.com/office/drawing/2014/main" id="{956F6E46-6D97-4F14-9E16-DDE5ADE1B004}"/>
              </a:ext>
            </a:extLst>
          </p:cNvPr>
          <p:cNvGrpSpPr>
            <a:grpSpLocks/>
          </p:cNvGrpSpPr>
          <p:nvPr/>
        </p:nvGrpSpPr>
        <p:grpSpPr bwMode="auto">
          <a:xfrm>
            <a:off x="6040438" y="3900488"/>
            <a:ext cx="539750" cy="179387"/>
            <a:chOff x="3805" y="2457"/>
            <a:chExt cx="340" cy="113"/>
          </a:xfrm>
        </p:grpSpPr>
        <p:sp>
          <p:nvSpPr>
            <p:cNvPr id="16549" name="WordArt 258">
              <a:extLst>
                <a:ext uri="{FF2B5EF4-FFF2-40B4-BE49-F238E27FC236}">
                  <a16:creationId xmlns:a16="http://schemas.microsoft.com/office/drawing/2014/main" id="{110B9D5F-4DD9-4317-B071-75722F6A76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5" y="2457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東大和市</a:t>
              </a:r>
            </a:p>
          </p:txBody>
        </p:sp>
        <p:sp>
          <p:nvSpPr>
            <p:cNvPr id="16550" name="WordArt 259">
              <a:extLst>
                <a:ext uri="{FF2B5EF4-FFF2-40B4-BE49-F238E27FC236}">
                  <a16:creationId xmlns:a16="http://schemas.microsoft.com/office/drawing/2014/main" id="{DCDB233C-7467-4CF6-9E34-BDD2AA3E30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5" y="2457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東大和市</a:t>
              </a:r>
            </a:p>
          </p:txBody>
        </p:sp>
      </p:grpSp>
      <p:grpSp>
        <p:nvGrpSpPr>
          <p:cNvPr id="16459" name="Group 260">
            <a:extLst>
              <a:ext uri="{FF2B5EF4-FFF2-40B4-BE49-F238E27FC236}">
                <a16:creationId xmlns:a16="http://schemas.microsoft.com/office/drawing/2014/main" id="{06C952F3-0303-4F53-B6F8-389B391393CD}"/>
              </a:ext>
            </a:extLst>
          </p:cNvPr>
          <p:cNvGrpSpPr>
            <a:grpSpLocks/>
          </p:cNvGrpSpPr>
          <p:nvPr/>
        </p:nvGrpSpPr>
        <p:grpSpPr bwMode="auto">
          <a:xfrm>
            <a:off x="7300913" y="3449638"/>
            <a:ext cx="360362" cy="179387"/>
            <a:chOff x="4599" y="2173"/>
            <a:chExt cx="227" cy="113"/>
          </a:xfrm>
        </p:grpSpPr>
        <p:sp>
          <p:nvSpPr>
            <p:cNvPr id="16547" name="WordArt 261">
              <a:extLst>
                <a:ext uri="{FF2B5EF4-FFF2-40B4-BE49-F238E27FC236}">
                  <a16:creationId xmlns:a16="http://schemas.microsoft.com/office/drawing/2014/main" id="{47A1373D-EC56-4357-BEF9-1686A57140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9" y="2173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清瀬市</a:t>
              </a:r>
            </a:p>
          </p:txBody>
        </p:sp>
        <p:sp>
          <p:nvSpPr>
            <p:cNvPr id="16548" name="WordArt 262">
              <a:extLst>
                <a:ext uri="{FF2B5EF4-FFF2-40B4-BE49-F238E27FC236}">
                  <a16:creationId xmlns:a16="http://schemas.microsoft.com/office/drawing/2014/main" id="{02A7735F-A2C4-4FDE-B91B-D5878A3C17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9" y="2173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清瀬市</a:t>
              </a:r>
            </a:p>
          </p:txBody>
        </p:sp>
      </p:grpSp>
      <p:grpSp>
        <p:nvGrpSpPr>
          <p:cNvPr id="16460" name="Group 263">
            <a:extLst>
              <a:ext uri="{FF2B5EF4-FFF2-40B4-BE49-F238E27FC236}">
                <a16:creationId xmlns:a16="http://schemas.microsoft.com/office/drawing/2014/main" id="{5134F1BD-D75E-4FA9-B27F-E658D055DE4A}"/>
              </a:ext>
            </a:extLst>
          </p:cNvPr>
          <p:cNvGrpSpPr>
            <a:grpSpLocks/>
          </p:cNvGrpSpPr>
          <p:nvPr/>
        </p:nvGrpSpPr>
        <p:grpSpPr bwMode="auto">
          <a:xfrm>
            <a:off x="9280525" y="3540125"/>
            <a:ext cx="360363" cy="179388"/>
            <a:chOff x="5846" y="2230"/>
            <a:chExt cx="227" cy="113"/>
          </a:xfrm>
        </p:grpSpPr>
        <p:sp>
          <p:nvSpPr>
            <p:cNvPr id="16545" name="WordArt 264">
              <a:extLst>
                <a:ext uri="{FF2B5EF4-FFF2-40B4-BE49-F238E27FC236}">
                  <a16:creationId xmlns:a16="http://schemas.microsoft.com/office/drawing/2014/main" id="{31ABC58E-3B02-4AE9-BC05-8A9F9F8827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46" y="223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板橋区</a:t>
              </a:r>
            </a:p>
          </p:txBody>
        </p:sp>
        <p:sp>
          <p:nvSpPr>
            <p:cNvPr id="16546" name="WordArt 265">
              <a:extLst>
                <a:ext uri="{FF2B5EF4-FFF2-40B4-BE49-F238E27FC236}">
                  <a16:creationId xmlns:a16="http://schemas.microsoft.com/office/drawing/2014/main" id="{38B0129E-8193-4701-BD1B-9E86613F03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46" y="223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板橋区</a:t>
              </a:r>
            </a:p>
          </p:txBody>
        </p:sp>
      </p:grpSp>
      <p:grpSp>
        <p:nvGrpSpPr>
          <p:cNvPr id="16461" name="Group 266">
            <a:extLst>
              <a:ext uri="{FF2B5EF4-FFF2-40B4-BE49-F238E27FC236}">
                <a16:creationId xmlns:a16="http://schemas.microsoft.com/office/drawing/2014/main" id="{16A585AB-DEC0-44F2-B66E-980A554C61E3}"/>
              </a:ext>
            </a:extLst>
          </p:cNvPr>
          <p:cNvGrpSpPr>
            <a:grpSpLocks/>
          </p:cNvGrpSpPr>
          <p:nvPr/>
        </p:nvGrpSpPr>
        <p:grpSpPr bwMode="auto">
          <a:xfrm>
            <a:off x="9551988" y="5791200"/>
            <a:ext cx="360362" cy="179388"/>
            <a:chOff x="6017" y="3648"/>
            <a:chExt cx="227" cy="113"/>
          </a:xfrm>
        </p:grpSpPr>
        <p:sp>
          <p:nvSpPr>
            <p:cNvPr id="16543" name="WordArt 267">
              <a:extLst>
                <a:ext uri="{FF2B5EF4-FFF2-40B4-BE49-F238E27FC236}">
                  <a16:creationId xmlns:a16="http://schemas.microsoft.com/office/drawing/2014/main" id="{C3B5C55B-BC5B-4501-9205-6639BFCB51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64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目黒区</a:t>
              </a:r>
            </a:p>
          </p:txBody>
        </p:sp>
        <p:sp>
          <p:nvSpPr>
            <p:cNvPr id="16544" name="WordArt 268">
              <a:extLst>
                <a:ext uri="{FF2B5EF4-FFF2-40B4-BE49-F238E27FC236}">
                  <a16:creationId xmlns:a16="http://schemas.microsoft.com/office/drawing/2014/main" id="{F08C742B-CDA4-48C9-B2C7-0ECE813995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64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目黒区</a:t>
              </a:r>
            </a:p>
          </p:txBody>
        </p:sp>
      </p:grpSp>
      <p:grpSp>
        <p:nvGrpSpPr>
          <p:cNvPr id="16462" name="Group 269">
            <a:extLst>
              <a:ext uri="{FF2B5EF4-FFF2-40B4-BE49-F238E27FC236}">
                <a16:creationId xmlns:a16="http://schemas.microsoft.com/office/drawing/2014/main" id="{D570ED8A-9C37-4D05-A065-8A6AE1A3D4EC}"/>
              </a:ext>
            </a:extLst>
          </p:cNvPr>
          <p:cNvGrpSpPr>
            <a:grpSpLocks/>
          </p:cNvGrpSpPr>
          <p:nvPr/>
        </p:nvGrpSpPr>
        <p:grpSpPr bwMode="auto">
          <a:xfrm>
            <a:off x="10631488" y="5160963"/>
            <a:ext cx="360362" cy="179387"/>
            <a:chOff x="6697" y="3251"/>
            <a:chExt cx="227" cy="113"/>
          </a:xfrm>
        </p:grpSpPr>
        <p:sp>
          <p:nvSpPr>
            <p:cNvPr id="16541" name="WordArt 270">
              <a:extLst>
                <a:ext uri="{FF2B5EF4-FFF2-40B4-BE49-F238E27FC236}">
                  <a16:creationId xmlns:a16="http://schemas.microsoft.com/office/drawing/2014/main" id="{CA38BAA7-C4A9-4C62-97B3-E7A1C562A2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16542" name="WordArt 271">
              <a:extLst>
                <a:ext uri="{FF2B5EF4-FFF2-40B4-BE49-F238E27FC236}">
                  <a16:creationId xmlns:a16="http://schemas.microsoft.com/office/drawing/2014/main" id="{18907E3E-0847-4486-B5A6-A135A9F854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16463" name="Group 272">
            <a:extLst>
              <a:ext uri="{FF2B5EF4-FFF2-40B4-BE49-F238E27FC236}">
                <a16:creationId xmlns:a16="http://schemas.microsoft.com/office/drawing/2014/main" id="{52C3935C-7E29-4D9D-9F94-7DBF4F8BF379}"/>
              </a:ext>
            </a:extLst>
          </p:cNvPr>
          <p:cNvGrpSpPr>
            <a:grpSpLocks/>
          </p:cNvGrpSpPr>
          <p:nvPr/>
        </p:nvGrpSpPr>
        <p:grpSpPr bwMode="auto">
          <a:xfrm>
            <a:off x="10631488" y="4440238"/>
            <a:ext cx="360362" cy="179387"/>
            <a:chOff x="6697" y="2797"/>
            <a:chExt cx="227" cy="113"/>
          </a:xfrm>
        </p:grpSpPr>
        <p:sp>
          <p:nvSpPr>
            <p:cNvPr id="16539" name="WordArt 273">
              <a:extLst>
                <a:ext uri="{FF2B5EF4-FFF2-40B4-BE49-F238E27FC236}">
                  <a16:creationId xmlns:a16="http://schemas.microsoft.com/office/drawing/2014/main" id="{B0A6296F-012B-4C71-BF8D-B78F8F35FB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79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台東区</a:t>
              </a:r>
            </a:p>
          </p:txBody>
        </p:sp>
        <p:sp>
          <p:nvSpPr>
            <p:cNvPr id="16540" name="WordArt 274">
              <a:extLst>
                <a:ext uri="{FF2B5EF4-FFF2-40B4-BE49-F238E27FC236}">
                  <a16:creationId xmlns:a16="http://schemas.microsoft.com/office/drawing/2014/main" id="{43696F32-F80E-4565-9960-F74A063BFC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79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台東区</a:t>
              </a:r>
            </a:p>
          </p:txBody>
        </p:sp>
      </p:grpSp>
      <p:grpSp>
        <p:nvGrpSpPr>
          <p:cNvPr id="16464" name="Group 275">
            <a:extLst>
              <a:ext uri="{FF2B5EF4-FFF2-40B4-BE49-F238E27FC236}">
                <a16:creationId xmlns:a16="http://schemas.microsoft.com/office/drawing/2014/main" id="{39881486-E0CE-4532-B379-28D2A4C336A7}"/>
              </a:ext>
            </a:extLst>
          </p:cNvPr>
          <p:cNvGrpSpPr>
            <a:grpSpLocks/>
          </p:cNvGrpSpPr>
          <p:nvPr/>
        </p:nvGrpSpPr>
        <p:grpSpPr bwMode="auto">
          <a:xfrm>
            <a:off x="10631488" y="4079875"/>
            <a:ext cx="360362" cy="179388"/>
            <a:chOff x="6697" y="2570"/>
            <a:chExt cx="227" cy="113"/>
          </a:xfrm>
        </p:grpSpPr>
        <p:sp>
          <p:nvSpPr>
            <p:cNvPr id="16537" name="WordArt 276">
              <a:extLst>
                <a:ext uri="{FF2B5EF4-FFF2-40B4-BE49-F238E27FC236}">
                  <a16:creationId xmlns:a16="http://schemas.microsoft.com/office/drawing/2014/main" id="{93F7D304-D7A8-46F7-A02F-CD298A17A6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57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荒川区</a:t>
              </a:r>
            </a:p>
          </p:txBody>
        </p:sp>
        <p:sp>
          <p:nvSpPr>
            <p:cNvPr id="16538" name="WordArt 277">
              <a:extLst>
                <a:ext uri="{FF2B5EF4-FFF2-40B4-BE49-F238E27FC236}">
                  <a16:creationId xmlns:a16="http://schemas.microsoft.com/office/drawing/2014/main" id="{566E7C84-041A-4D3F-8372-68AB3463EE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57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荒川区</a:t>
              </a:r>
            </a:p>
          </p:txBody>
        </p:sp>
      </p:grpSp>
      <p:grpSp>
        <p:nvGrpSpPr>
          <p:cNvPr id="16465" name="Group 278">
            <a:extLst>
              <a:ext uri="{FF2B5EF4-FFF2-40B4-BE49-F238E27FC236}">
                <a16:creationId xmlns:a16="http://schemas.microsoft.com/office/drawing/2014/main" id="{45333CCB-3CA9-4BCF-8002-FE0D227DFD08}"/>
              </a:ext>
            </a:extLst>
          </p:cNvPr>
          <p:cNvGrpSpPr>
            <a:grpSpLocks/>
          </p:cNvGrpSpPr>
          <p:nvPr/>
        </p:nvGrpSpPr>
        <p:grpSpPr bwMode="auto">
          <a:xfrm>
            <a:off x="10271125" y="4891088"/>
            <a:ext cx="539750" cy="179387"/>
            <a:chOff x="6470" y="3081"/>
            <a:chExt cx="340" cy="113"/>
          </a:xfrm>
        </p:grpSpPr>
        <p:sp>
          <p:nvSpPr>
            <p:cNvPr id="16535" name="WordArt 279">
              <a:extLst>
                <a:ext uri="{FF2B5EF4-FFF2-40B4-BE49-F238E27FC236}">
                  <a16:creationId xmlns:a16="http://schemas.microsoft.com/office/drawing/2014/main" id="{55B2AF25-0411-44F0-B232-A2189E3676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70" y="3081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千代田区</a:t>
              </a:r>
            </a:p>
          </p:txBody>
        </p:sp>
        <p:sp>
          <p:nvSpPr>
            <p:cNvPr id="16536" name="WordArt 280">
              <a:extLst>
                <a:ext uri="{FF2B5EF4-FFF2-40B4-BE49-F238E27FC236}">
                  <a16:creationId xmlns:a16="http://schemas.microsoft.com/office/drawing/2014/main" id="{B38793AB-0135-4F3D-9A00-7F603E2B57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70" y="3081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千代田区</a:t>
              </a:r>
            </a:p>
          </p:txBody>
        </p:sp>
      </p:grpSp>
      <p:grpSp>
        <p:nvGrpSpPr>
          <p:cNvPr id="16466" name="Group 281">
            <a:extLst>
              <a:ext uri="{FF2B5EF4-FFF2-40B4-BE49-F238E27FC236}">
                <a16:creationId xmlns:a16="http://schemas.microsoft.com/office/drawing/2014/main" id="{3E4282F3-FDDD-47FD-9347-164041490A62}"/>
              </a:ext>
            </a:extLst>
          </p:cNvPr>
          <p:cNvGrpSpPr>
            <a:grpSpLocks/>
          </p:cNvGrpSpPr>
          <p:nvPr/>
        </p:nvGrpSpPr>
        <p:grpSpPr bwMode="auto">
          <a:xfrm>
            <a:off x="10091738" y="5521325"/>
            <a:ext cx="360362" cy="179388"/>
            <a:chOff x="6357" y="3478"/>
            <a:chExt cx="227" cy="113"/>
          </a:xfrm>
        </p:grpSpPr>
        <p:sp>
          <p:nvSpPr>
            <p:cNvPr id="16533" name="WordArt 282">
              <a:extLst>
                <a:ext uri="{FF2B5EF4-FFF2-40B4-BE49-F238E27FC236}">
                  <a16:creationId xmlns:a16="http://schemas.microsoft.com/office/drawing/2014/main" id="{595C9DCE-B0FA-4F2E-9454-20F9B0243F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47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港区</a:t>
              </a:r>
            </a:p>
          </p:txBody>
        </p:sp>
        <p:sp>
          <p:nvSpPr>
            <p:cNvPr id="16534" name="WordArt 283">
              <a:extLst>
                <a:ext uri="{FF2B5EF4-FFF2-40B4-BE49-F238E27FC236}">
                  <a16:creationId xmlns:a16="http://schemas.microsoft.com/office/drawing/2014/main" id="{8F8E159A-484F-484D-9652-C4C95B15FD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47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港区</a:t>
              </a:r>
            </a:p>
          </p:txBody>
        </p:sp>
      </p:grpSp>
      <p:grpSp>
        <p:nvGrpSpPr>
          <p:cNvPr id="16467" name="Group 284">
            <a:extLst>
              <a:ext uri="{FF2B5EF4-FFF2-40B4-BE49-F238E27FC236}">
                <a16:creationId xmlns:a16="http://schemas.microsoft.com/office/drawing/2014/main" id="{4A59ABDA-039C-47AB-AB39-AA44B4F745E7}"/>
              </a:ext>
            </a:extLst>
          </p:cNvPr>
          <p:cNvGrpSpPr>
            <a:grpSpLocks/>
          </p:cNvGrpSpPr>
          <p:nvPr/>
        </p:nvGrpSpPr>
        <p:grpSpPr bwMode="auto">
          <a:xfrm>
            <a:off x="9551988" y="5160963"/>
            <a:ext cx="360362" cy="179387"/>
            <a:chOff x="6017" y="3251"/>
            <a:chExt cx="227" cy="113"/>
          </a:xfrm>
        </p:grpSpPr>
        <p:sp>
          <p:nvSpPr>
            <p:cNvPr id="16531" name="WordArt 285">
              <a:extLst>
                <a:ext uri="{FF2B5EF4-FFF2-40B4-BE49-F238E27FC236}">
                  <a16:creationId xmlns:a16="http://schemas.microsoft.com/office/drawing/2014/main" id="{C262428E-BF75-432A-9430-4475ED4E7A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渋谷区</a:t>
              </a:r>
            </a:p>
          </p:txBody>
        </p:sp>
        <p:sp>
          <p:nvSpPr>
            <p:cNvPr id="16532" name="WordArt 286">
              <a:extLst>
                <a:ext uri="{FF2B5EF4-FFF2-40B4-BE49-F238E27FC236}">
                  <a16:creationId xmlns:a16="http://schemas.microsoft.com/office/drawing/2014/main" id="{4BEF39D6-AE69-403D-95BA-43F08B7C52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渋谷区</a:t>
              </a:r>
            </a:p>
          </p:txBody>
        </p:sp>
      </p:grpSp>
      <p:grpSp>
        <p:nvGrpSpPr>
          <p:cNvPr id="16468" name="Group 287">
            <a:extLst>
              <a:ext uri="{FF2B5EF4-FFF2-40B4-BE49-F238E27FC236}">
                <a16:creationId xmlns:a16="http://schemas.microsoft.com/office/drawing/2014/main" id="{68C63992-2A7E-415A-B743-DCAB5D5E5A73}"/>
              </a:ext>
            </a:extLst>
          </p:cNvPr>
          <p:cNvGrpSpPr>
            <a:grpSpLocks/>
          </p:cNvGrpSpPr>
          <p:nvPr/>
        </p:nvGrpSpPr>
        <p:grpSpPr bwMode="auto">
          <a:xfrm>
            <a:off x="10180638" y="4440238"/>
            <a:ext cx="360362" cy="179387"/>
            <a:chOff x="6413" y="2797"/>
            <a:chExt cx="227" cy="113"/>
          </a:xfrm>
        </p:grpSpPr>
        <p:sp>
          <p:nvSpPr>
            <p:cNvPr id="16529" name="WordArt 288">
              <a:extLst>
                <a:ext uri="{FF2B5EF4-FFF2-40B4-BE49-F238E27FC236}">
                  <a16:creationId xmlns:a16="http://schemas.microsoft.com/office/drawing/2014/main" id="{BFD15400-8630-486D-8F1D-A2FB5CCFF8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3" y="279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文京区</a:t>
              </a:r>
            </a:p>
          </p:txBody>
        </p:sp>
        <p:sp>
          <p:nvSpPr>
            <p:cNvPr id="16530" name="WordArt 289">
              <a:extLst>
                <a:ext uri="{FF2B5EF4-FFF2-40B4-BE49-F238E27FC236}">
                  <a16:creationId xmlns:a16="http://schemas.microsoft.com/office/drawing/2014/main" id="{D7CDA8A0-BA06-4D44-92CB-A7EB2CE608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3" y="279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文京区</a:t>
              </a:r>
            </a:p>
          </p:txBody>
        </p:sp>
      </p:grpSp>
      <p:grpSp>
        <p:nvGrpSpPr>
          <p:cNvPr id="16469" name="Group 290">
            <a:extLst>
              <a:ext uri="{FF2B5EF4-FFF2-40B4-BE49-F238E27FC236}">
                <a16:creationId xmlns:a16="http://schemas.microsoft.com/office/drawing/2014/main" id="{4034D4A5-6394-4909-BF84-9D77815E24BD}"/>
              </a:ext>
            </a:extLst>
          </p:cNvPr>
          <p:cNvGrpSpPr>
            <a:grpSpLocks/>
          </p:cNvGrpSpPr>
          <p:nvPr/>
        </p:nvGrpSpPr>
        <p:grpSpPr bwMode="auto">
          <a:xfrm>
            <a:off x="10001250" y="3721100"/>
            <a:ext cx="360363" cy="179388"/>
            <a:chOff x="6300" y="2344"/>
            <a:chExt cx="227" cy="113"/>
          </a:xfrm>
        </p:grpSpPr>
        <p:sp>
          <p:nvSpPr>
            <p:cNvPr id="16527" name="WordArt 291">
              <a:extLst>
                <a:ext uri="{FF2B5EF4-FFF2-40B4-BE49-F238E27FC236}">
                  <a16:creationId xmlns:a16="http://schemas.microsoft.com/office/drawing/2014/main" id="{24D8C009-452C-4418-A0D4-BDA7D66F96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0" y="234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16528" name="WordArt 292">
              <a:extLst>
                <a:ext uri="{FF2B5EF4-FFF2-40B4-BE49-F238E27FC236}">
                  <a16:creationId xmlns:a16="http://schemas.microsoft.com/office/drawing/2014/main" id="{3EE0709D-1E76-4DAC-862F-62C6CA901F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0" y="234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16470" name="Group 293">
            <a:extLst>
              <a:ext uri="{FF2B5EF4-FFF2-40B4-BE49-F238E27FC236}">
                <a16:creationId xmlns:a16="http://schemas.microsoft.com/office/drawing/2014/main" id="{E916301B-BEA0-4281-9E7B-F18BB15CCE70}"/>
              </a:ext>
            </a:extLst>
          </p:cNvPr>
          <p:cNvGrpSpPr>
            <a:grpSpLocks/>
          </p:cNvGrpSpPr>
          <p:nvPr/>
        </p:nvGrpSpPr>
        <p:grpSpPr bwMode="auto">
          <a:xfrm>
            <a:off x="8651875" y="5610225"/>
            <a:ext cx="539750" cy="179388"/>
            <a:chOff x="5450" y="3534"/>
            <a:chExt cx="340" cy="113"/>
          </a:xfrm>
        </p:grpSpPr>
        <p:sp>
          <p:nvSpPr>
            <p:cNvPr id="16525" name="WordArt 294">
              <a:extLst>
                <a:ext uri="{FF2B5EF4-FFF2-40B4-BE49-F238E27FC236}">
                  <a16:creationId xmlns:a16="http://schemas.microsoft.com/office/drawing/2014/main" id="{E07768FC-00E8-4434-BF85-43C740E5C4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353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世田谷区</a:t>
              </a:r>
            </a:p>
          </p:txBody>
        </p:sp>
        <p:sp>
          <p:nvSpPr>
            <p:cNvPr id="16526" name="WordArt 295">
              <a:extLst>
                <a:ext uri="{FF2B5EF4-FFF2-40B4-BE49-F238E27FC236}">
                  <a16:creationId xmlns:a16="http://schemas.microsoft.com/office/drawing/2014/main" id="{168807C3-9F0A-4AAD-BED7-D190A25D14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353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世田谷区</a:t>
              </a:r>
            </a:p>
          </p:txBody>
        </p:sp>
      </p:grpSp>
      <p:grpSp>
        <p:nvGrpSpPr>
          <p:cNvPr id="16471" name="Group 296">
            <a:extLst>
              <a:ext uri="{FF2B5EF4-FFF2-40B4-BE49-F238E27FC236}">
                <a16:creationId xmlns:a16="http://schemas.microsoft.com/office/drawing/2014/main" id="{1963B5D1-3A54-47F4-8D69-9FFF34883307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5791200"/>
            <a:ext cx="360362" cy="179388"/>
            <a:chOff x="5109" y="3648"/>
            <a:chExt cx="227" cy="113"/>
          </a:xfrm>
        </p:grpSpPr>
        <p:sp>
          <p:nvSpPr>
            <p:cNvPr id="16523" name="WordArt 297">
              <a:extLst>
                <a:ext uri="{FF2B5EF4-FFF2-40B4-BE49-F238E27FC236}">
                  <a16:creationId xmlns:a16="http://schemas.microsoft.com/office/drawing/2014/main" id="{0D8B43A5-B320-4EFF-8647-FE78DC0B89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09" y="364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狛江市</a:t>
              </a:r>
            </a:p>
          </p:txBody>
        </p:sp>
        <p:sp>
          <p:nvSpPr>
            <p:cNvPr id="16524" name="WordArt 298">
              <a:extLst>
                <a:ext uri="{FF2B5EF4-FFF2-40B4-BE49-F238E27FC236}">
                  <a16:creationId xmlns:a16="http://schemas.microsoft.com/office/drawing/2014/main" id="{B87FD92C-8062-4B40-A37A-2C2A06D5B6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09" y="364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狛江市</a:t>
              </a:r>
            </a:p>
          </p:txBody>
        </p:sp>
      </p:grpSp>
      <p:grpSp>
        <p:nvGrpSpPr>
          <p:cNvPr id="16472" name="Group 299">
            <a:extLst>
              <a:ext uri="{FF2B5EF4-FFF2-40B4-BE49-F238E27FC236}">
                <a16:creationId xmlns:a16="http://schemas.microsoft.com/office/drawing/2014/main" id="{D406A792-845E-40A6-8B06-D4DB7DC68DD8}"/>
              </a:ext>
            </a:extLst>
          </p:cNvPr>
          <p:cNvGrpSpPr>
            <a:grpSpLocks/>
          </p:cNvGrpSpPr>
          <p:nvPr/>
        </p:nvGrpSpPr>
        <p:grpSpPr bwMode="auto">
          <a:xfrm>
            <a:off x="9821863" y="4710113"/>
            <a:ext cx="360362" cy="179387"/>
            <a:chOff x="6187" y="2967"/>
            <a:chExt cx="227" cy="113"/>
          </a:xfrm>
        </p:grpSpPr>
        <p:sp>
          <p:nvSpPr>
            <p:cNvPr id="16521" name="WordArt 300">
              <a:extLst>
                <a:ext uri="{FF2B5EF4-FFF2-40B4-BE49-F238E27FC236}">
                  <a16:creationId xmlns:a16="http://schemas.microsoft.com/office/drawing/2014/main" id="{C02F7DD6-2422-422C-8AA4-F0E5A56547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96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新宿区</a:t>
              </a:r>
            </a:p>
          </p:txBody>
        </p:sp>
        <p:sp>
          <p:nvSpPr>
            <p:cNvPr id="16522" name="WordArt 301">
              <a:extLst>
                <a:ext uri="{FF2B5EF4-FFF2-40B4-BE49-F238E27FC236}">
                  <a16:creationId xmlns:a16="http://schemas.microsoft.com/office/drawing/2014/main" id="{12A4C747-95EA-4F38-81CD-51B5ACEA56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96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新宿区</a:t>
              </a:r>
            </a:p>
          </p:txBody>
        </p:sp>
      </p:grpSp>
      <p:grpSp>
        <p:nvGrpSpPr>
          <p:cNvPr id="16473" name="Group 302">
            <a:extLst>
              <a:ext uri="{FF2B5EF4-FFF2-40B4-BE49-F238E27FC236}">
                <a16:creationId xmlns:a16="http://schemas.microsoft.com/office/drawing/2014/main" id="{14941BF6-3847-43FC-9229-54769D593ABC}"/>
              </a:ext>
            </a:extLst>
          </p:cNvPr>
          <p:cNvGrpSpPr>
            <a:grpSpLocks/>
          </p:cNvGrpSpPr>
          <p:nvPr/>
        </p:nvGrpSpPr>
        <p:grpSpPr bwMode="auto">
          <a:xfrm>
            <a:off x="9731375" y="4260850"/>
            <a:ext cx="360363" cy="179388"/>
            <a:chOff x="6130" y="2684"/>
            <a:chExt cx="227" cy="113"/>
          </a:xfrm>
        </p:grpSpPr>
        <p:sp>
          <p:nvSpPr>
            <p:cNvPr id="16519" name="WordArt 303">
              <a:extLst>
                <a:ext uri="{FF2B5EF4-FFF2-40B4-BE49-F238E27FC236}">
                  <a16:creationId xmlns:a16="http://schemas.microsoft.com/office/drawing/2014/main" id="{A84517B1-FB15-4025-9BE5-339A303137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0" y="268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豊島区</a:t>
              </a:r>
            </a:p>
          </p:txBody>
        </p:sp>
        <p:sp>
          <p:nvSpPr>
            <p:cNvPr id="16520" name="WordArt 304">
              <a:extLst>
                <a:ext uri="{FF2B5EF4-FFF2-40B4-BE49-F238E27FC236}">
                  <a16:creationId xmlns:a16="http://schemas.microsoft.com/office/drawing/2014/main" id="{B8936B66-02C4-45B0-AD3F-E57316C4D2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0" y="268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豊島区</a:t>
              </a:r>
            </a:p>
          </p:txBody>
        </p:sp>
      </p:grpSp>
      <p:grpSp>
        <p:nvGrpSpPr>
          <p:cNvPr id="16474" name="Group 305">
            <a:extLst>
              <a:ext uri="{FF2B5EF4-FFF2-40B4-BE49-F238E27FC236}">
                <a16:creationId xmlns:a16="http://schemas.microsoft.com/office/drawing/2014/main" id="{E31DD2CF-6AC6-46A4-8D7A-B0D42ED81CC9}"/>
              </a:ext>
            </a:extLst>
          </p:cNvPr>
          <p:cNvGrpSpPr>
            <a:grpSpLocks/>
          </p:cNvGrpSpPr>
          <p:nvPr/>
        </p:nvGrpSpPr>
        <p:grpSpPr bwMode="auto">
          <a:xfrm>
            <a:off x="6670675" y="3721100"/>
            <a:ext cx="539750" cy="179388"/>
            <a:chOff x="4202" y="2344"/>
            <a:chExt cx="340" cy="113"/>
          </a:xfrm>
        </p:grpSpPr>
        <p:sp>
          <p:nvSpPr>
            <p:cNvPr id="16517" name="WordArt 306">
              <a:extLst>
                <a:ext uri="{FF2B5EF4-FFF2-40B4-BE49-F238E27FC236}">
                  <a16:creationId xmlns:a16="http://schemas.microsoft.com/office/drawing/2014/main" id="{E93C074A-2CEB-4E36-88FB-0C245057D9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234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東村山市</a:t>
              </a:r>
            </a:p>
          </p:txBody>
        </p:sp>
        <p:sp>
          <p:nvSpPr>
            <p:cNvPr id="16518" name="WordArt 307">
              <a:extLst>
                <a:ext uri="{FF2B5EF4-FFF2-40B4-BE49-F238E27FC236}">
                  <a16:creationId xmlns:a16="http://schemas.microsoft.com/office/drawing/2014/main" id="{4A511711-0C48-4D9B-AF3E-96FC794713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234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東村山市</a:t>
              </a:r>
            </a:p>
          </p:txBody>
        </p:sp>
      </p:grpSp>
      <p:grpSp>
        <p:nvGrpSpPr>
          <p:cNvPr id="16475" name="Group 308">
            <a:extLst>
              <a:ext uri="{FF2B5EF4-FFF2-40B4-BE49-F238E27FC236}">
                <a16:creationId xmlns:a16="http://schemas.microsoft.com/office/drawing/2014/main" id="{95C0AEC9-DBD9-4D91-9F9F-5589A9609AAC}"/>
              </a:ext>
            </a:extLst>
          </p:cNvPr>
          <p:cNvGrpSpPr>
            <a:grpSpLocks/>
          </p:cNvGrpSpPr>
          <p:nvPr/>
        </p:nvGrpSpPr>
        <p:grpSpPr bwMode="auto">
          <a:xfrm>
            <a:off x="8470900" y="3990975"/>
            <a:ext cx="360363" cy="179388"/>
            <a:chOff x="5336" y="2514"/>
            <a:chExt cx="227" cy="113"/>
          </a:xfrm>
        </p:grpSpPr>
        <p:sp>
          <p:nvSpPr>
            <p:cNvPr id="16515" name="WordArt 309">
              <a:extLst>
                <a:ext uri="{FF2B5EF4-FFF2-40B4-BE49-F238E27FC236}">
                  <a16:creationId xmlns:a16="http://schemas.microsoft.com/office/drawing/2014/main" id="{CEED6372-7DE0-4644-8EEA-55C0C42BDE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36" y="251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練馬区</a:t>
              </a:r>
            </a:p>
          </p:txBody>
        </p:sp>
        <p:sp>
          <p:nvSpPr>
            <p:cNvPr id="16516" name="WordArt 310">
              <a:extLst>
                <a:ext uri="{FF2B5EF4-FFF2-40B4-BE49-F238E27FC236}">
                  <a16:creationId xmlns:a16="http://schemas.microsoft.com/office/drawing/2014/main" id="{49276DAA-32D9-486E-8135-B3FAC73E1A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36" y="251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練馬区</a:t>
              </a:r>
            </a:p>
          </p:txBody>
        </p:sp>
      </p:grpSp>
      <p:grpSp>
        <p:nvGrpSpPr>
          <p:cNvPr id="16476" name="Group 311">
            <a:extLst>
              <a:ext uri="{FF2B5EF4-FFF2-40B4-BE49-F238E27FC236}">
                <a16:creationId xmlns:a16="http://schemas.microsoft.com/office/drawing/2014/main" id="{49A7FD8E-6A80-419C-9872-0473EB29179A}"/>
              </a:ext>
            </a:extLst>
          </p:cNvPr>
          <p:cNvGrpSpPr>
            <a:grpSpLocks/>
          </p:cNvGrpSpPr>
          <p:nvPr/>
        </p:nvGrpSpPr>
        <p:grpSpPr bwMode="auto">
          <a:xfrm>
            <a:off x="9191625" y="4530725"/>
            <a:ext cx="360363" cy="179388"/>
            <a:chOff x="5790" y="2854"/>
            <a:chExt cx="227" cy="113"/>
          </a:xfrm>
        </p:grpSpPr>
        <p:sp>
          <p:nvSpPr>
            <p:cNvPr id="16513" name="WordArt 312">
              <a:extLst>
                <a:ext uri="{FF2B5EF4-FFF2-40B4-BE49-F238E27FC236}">
                  <a16:creationId xmlns:a16="http://schemas.microsoft.com/office/drawing/2014/main" id="{7C40ED0F-04C0-4AC9-8427-B461A01FB2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285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中野区</a:t>
              </a:r>
            </a:p>
          </p:txBody>
        </p:sp>
        <p:sp>
          <p:nvSpPr>
            <p:cNvPr id="16514" name="WordArt 313">
              <a:extLst>
                <a:ext uri="{FF2B5EF4-FFF2-40B4-BE49-F238E27FC236}">
                  <a16:creationId xmlns:a16="http://schemas.microsoft.com/office/drawing/2014/main" id="{830AA19C-0754-424C-AC01-3DFC03580F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285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中野区</a:t>
              </a:r>
            </a:p>
          </p:txBody>
        </p:sp>
      </p:grpSp>
      <p:grpSp>
        <p:nvGrpSpPr>
          <p:cNvPr id="16477" name="Group 314">
            <a:extLst>
              <a:ext uri="{FF2B5EF4-FFF2-40B4-BE49-F238E27FC236}">
                <a16:creationId xmlns:a16="http://schemas.microsoft.com/office/drawing/2014/main" id="{4D4562C9-64A9-4A48-B589-E09E0FA73B89}"/>
              </a:ext>
            </a:extLst>
          </p:cNvPr>
          <p:cNvGrpSpPr>
            <a:grpSpLocks/>
          </p:cNvGrpSpPr>
          <p:nvPr/>
        </p:nvGrpSpPr>
        <p:grpSpPr bwMode="auto">
          <a:xfrm>
            <a:off x="8651875" y="4710113"/>
            <a:ext cx="360363" cy="179387"/>
            <a:chOff x="5450" y="2967"/>
            <a:chExt cx="227" cy="113"/>
          </a:xfrm>
        </p:grpSpPr>
        <p:sp>
          <p:nvSpPr>
            <p:cNvPr id="16511" name="WordArt 315">
              <a:extLst>
                <a:ext uri="{FF2B5EF4-FFF2-40B4-BE49-F238E27FC236}">
                  <a16:creationId xmlns:a16="http://schemas.microsoft.com/office/drawing/2014/main" id="{6AB5B11F-239B-42AE-95E4-ADD556C57B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296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  <p:sp>
          <p:nvSpPr>
            <p:cNvPr id="16512" name="WordArt 316">
              <a:extLst>
                <a:ext uri="{FF2B5EF4-FFF2-40B4-BE49-F238E27FC236}">
                  <a16:creationId xmlns:a16="http://schemas.microsoft.com/office/drawing/2014/main" id="{0A9A53FA-0DC8-4B93-B835-59C0CC12F2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296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</p:grpSp>
      <p:grpSp>
        <p:nvGrpSpPr>
          <p:cNvPr id="16478" name="Group 317">
            <a:extLst>
              <a:ext uri="{FF2B5EF4-FFF2-40B4-BE49-F238E27FC236}">
                <a16:creationId xmlns:a16="http://schemas.microsoft.com/office/drawing/2014/main" id="{B4EE32CA-29BD-4D5E-8D7C-701ECB29A01C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5430838"/>
            <a:ext cx="360363" cy="179387"/>
            <a:chOff x="4826" y="3421"/>
            <a:chExt cx="227" cy="113"/>
          </a:xfrm>
        </p:grpSpPr>
        <p:sp>
          <p:nvSpPr>
            <p:cNvPr id="16509" name="WordArt 318">
              <a:extLst>
                <a:ext uri="{FF2B5EF4-FFF2-40B4-BE49-F238E27FC236}">
                  <a16:creationId xmlns:a16="http://schemas.microsoft.com/office/drawing/2014/main" id="{0FB55792-6323-4FA6-951B-B635119CC3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26" y="342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調布市</a:t>
              </a:r>
            </a:p>
          </p:txBody>
        </p:sp>
        <p:sp>
          <p:nvSpPr>
            <p:cNvPr id="16510" name="WordArt 319">
              <a:extLst>
                <a:ext uri="{FF2B5EF4-FFF2-40B4-BE49-F238E27FC236}">
                  <a16:creationId xmlns:a16="http://schemas.microsoft.com/office/drawing/2014/main" id="{507E4E0A-ACD9-41F1-BA4C-3CAE63598B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26" y="342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調布市</a:t>
              </a:r>
            </a:p>
          </p:txBody>
        </p:sp>
      </p:grpSp>
      <p:grpSp>
        <p:nvGrpSpPr>
          <p:cNvPr id="16479" name="Group 320">
            <a:extLst>
              <a:ext uri="{FF2B5EF4-FFF2-40B4-BE49-F238E27FC236}">
                <a16:creationId xmlns:a16="http://schemas.microsoft.com/office/drawing/2014/main" id="{B20EF6D9-98E2-4189-901B-5118F6DB669C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3900488"/>
            <a:ext cx="539750" cy="179387"/>
            <a:chOff x="4486" y="2457"/>
            <a:chExt cx="340" cy="113"/>
          </a:xfrm>
        </p:grpSpPr>
        <p:sp>
          <p:nvSpPr>
            <p:cNvPr id="16507" name="WordArt 321">
              <a:extLst>
                <a:ext uri="{FF2B5EF4-FFF2-40B4-BE49-F238E27FC236}">
                  <a16:creationId xmlns:a16="http://schemas.microsoft.com/office/drawing/2014/main" id="{4DC7AA52-58C4-41C7-8FB0-4EB43E0BDA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2457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東久留米市</a:t>
              </a:r>
            </a:p>
          </p:txBody>
        </p:sp>
        <p:sp>
          <p:nvSpPr>
            <p:cNvPr id="16508" name="WordArt 322">
              <a:extLst>
                <a:ext uri="{FF2B5EF4-FFF2-40B4-BE49-F238E27FC236}">
                  <a16:creationId xmlns:a16="http://schemas.microsoft.com/office/drawing/2014/main" id="{6F37F64D-50C3-4A05-9C56-98D12910E6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2457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東久留米市</a:t>
              </a:r>
            </a:p>
          </p:txBody>
        </p:sp>
      </p:grpSp>
      <p:grpSp>
        <p:nvGrpSpPr>
          <p:cNvPr id="16480" name="Group 323">
            <a:extLst>
              <a:ext uri="{FF2B5EF4-FFF2-40B4-BE49-F238E27FC236}">
                <a16:creationId xmlns:a16="http://schemas.microsoft.com/office/drawing/2014/main" id="{E88A812B-011A-4A2E-907D-4994DFBCE11C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4170363"/>
            <a:ext cx="539750" cy="179387"/>
            <a:chOff x="4826" y="2627"/>
            <a:chExt cx="340" cy="113"/>
          </a:xfrm>
        </p:grpSpPr>
        <p:sp>
          <p:nvSpPr>
            <p:cNvPr id="16505" name="WordArt 324">
              <a:extLst>
                <a:ext uri="{FF2B5EF4-FFF2-40B4-BE49-F238E27FC236}">
                  <a16:creationId xmlns:a16="http://schemas.microsoft.com/office/drawing/2014/main" id="{8995AB9B-6E1C-4B98-842F-E412671F36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26" y="2627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西東京市</a:t>
              </a:r>
            </a:p>
          </p:txBody>
        </p:sp>
        <p:sp>
          <p:nvSpPr>
            <p:cNvPr id="16506" name="WordArt 325">
              <a:extLst>
                <a:ext uri="{FF2B5EF4-FFF2-40B4-BE49-F238E27FC236}">
                  <a16:creationId xmlns:a16="http://schemas.microsoft.com/office/drawing/2014/main" id="{66D37637-21AC-4805-8D42-2A64291F81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26" y="2627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西東京市</a:t>
              </a:r>
            </a:p>
          </p:txBody>
        </p:sp>
      </p:grpSp>
      <p:grpSp>
        <p:nvGrpSpPr>
          <p:cNvPr id="16481" name="Group 326">
            <a:extLst>
              <a:ext uri="{FF2B5EF4-FFF2-40B4-BE49-F238E27FC236}">
                <a16:creationId xmlns:a16="http://schemas.microsoft.com/office/drawing/2014/main" id="{C6CCDAFE-EE6D-48A0-A20F-39B96C2E9619}"/>
              </a:ext>
            </a:extLst>
          </p:cNvPr>
          <p:cNvGrpSpPr>
            <a:grpSpLocks/>
          </p:cNvGrpSpPr>
          <p:nvPr/>
        </p:nvGrpSpPr>
        <p:grpSpPr bwMode="auto">
          <a:xfrm>
            <a:off x="5949950" y="4440238"/>
            <a:ext cx="360363" cy="179387"/>
            <a:chOff x="3748" y="2797"/>
            <a:chExt cx="227" cy="113"/>
          </a:xfrm>
        </p:grpSpPr>
        <p:sp>
          <p:nvSpPr>
            <p:cNvPr id="16503" name="WordArt 327">
              <a:extLst>
                <a:ext uri="{FF2B5EF4-FFF2-40B4-BE49-F238E27FC236}">
                  <a16:creationId xmlns:a16="http://schemas.microsoft.com/office/drawing/2014/main" id="{EB168A78-416E-4AD3-809F-22F52E6195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8" y="279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立川市</a:t>
              </a:r>
            </a:p>
          </p:txBody>
        </p:sp>
        <p:sp>
          <p:nvSpPr>
            <p:cNvPr id="16504" name="WordArt 328">
              <a:extLst>
                <a:ext uri="{FF2B5EF4-FFF2-40B4-BE49-F238E27FC236}">
                  <a16:creationId xmlns:a16="http://schemas.microsoft.com/office/drawing/2014/main" id="{D70BEDED-CD61-4577-83D7-54AB8FD349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8" y="279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立川市</a:t>
              </a:r>
            </a:p>
          </p:txBody>
        </p:sp>
      </p:grpSp>
      <p:grpSp>
        <p:nvGrpSpPr>
          <p:cNvPr id="16482" name="Group 329">
            <a:extLst>
              <a:ext uri="{FF2B5EF4-FFF2-40B4-BE49-F238E27FC236}">
                <a16:creationId xmlns:a16="http://schemas.microsoft.com/office/drawing/2014/main" id="{8F85084E-D7DD-4704-8BDD-E1514DD3A6E9}"/>
              </a:ext>
            </a:extLst>
          </p:cNvPr>
          <p:cNvGrpSpPr>
            <a:grpSpLocks/>
          </p:cNvGrpSpPr>
          <p:nvPr/>
        </p:nvGrpSpPr>
        <p:grpSpPr bwMode="auto">
          <a:xfrm>
            <a:off x="6851650" y="4260850"/>
            <a:ext cx="360363" cy="179388"/>
            <a:chOff x="4316" y="2684"/>
            <a:chExt cx="227" cy="113"/>
          </a:xfrm>
        </p:grpSpPr>
        <p:sp>
          <p:nvSpPr>
            <p:cNvPr id="16501" name="WordArt 330">
              <a:extLst>
                <a:ext uri="{FF2B5EF4-FFF2-40B4-BE49-F238E27FC236}">
                  <a16:creationId xmlns:a16="http://schemas.microsoft.com/office/drawing/2014/main" id="{BB7BBCD6-24A0-43EC-BB64-D3DA7F1039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268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小平市</a:t>
              </a:r>
            </a:p>
          </p:txBody>
        </p:sp>
        <p:sp>
          <p:nvSpPr>
            <p:cNvPr id="16502" name="WordArt 331">
              <a:extLst>
                <a:ext uri="{FF2B5EF4-FFF2-40B4-BE49-F238E27FC236}">
                  <a16:creationId xmlns:a16="http://schemas.microsoft.com/office/drawing/2014/main" id="{EBBA077F-39FA-47BB-AB92-A950A490E5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268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小平市</a:t>
              </a:r>
            </a:p>
          </p:txBody>
        </p:sp>
      </p:grpSp>
      <p:grpSp>
        <p:nvGrpSpPr>
          <p:cNvPr id="16483" name="Group 332">
            <a:extLst>
              <a:ext uri="{FF2B5EF4-FFF2-40B4-BE49-F238E27FC236}">
                <a16:creationId xmlns:a16="http://schemas.microsoft.com/office/drawing/2014/main" id="{FC751C6B-F0CC-4A0C-B52C-C80FC1772EE7}"/>
              </a:ext>
            </a:extLst>
          </p:cNvPr>
          <p:cNvGrpSpPr>
            <a:grpSpLocks/>
          </p:cNvGrpSpPr>
          <p:nvPr/>
        </p:nvGrpSpPr>
        <p:grpSpPr bwMode="auto">
          <a:xfrm>
            <a:off x="7751763" y="4530725"/>
            <a:ext cx="539750" cy="179388"/>
            <a:chOff x="4883" y="2854"/>
            <a:chExt cx="340" cy="113"/>
          </a:xfrm>
        </p:grpSpPr>
        <p:sp>
          <p:nvSpPr>
            <p:cNvPr id="16499" name="WordArt 333">
              <a:extLst>
                <a:ext uri="{FF2B5EF4-FFF2-40B4-BE49-F238E27FC236}">
                  <a16:creationId xmlns:a16="http://schemas.microsoft.com/office/drawing/2014/main" id="{0A456327-B7C3-4BFD-9BF0-A4C679AFB3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83" y="285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武蔵野市</a:t>
              </a:r>
            </a:p>
          </p:txBody>
        </p:sp>
        <p:sp>
          <p:nvSpPr>
            <p:cNvPr id="16500" name="WordArt 334">
              <a:extLst>
                <a:ext uri="{FF2B5EF4-FFF2-40B4-BE49-F238E27FC236}">
                  <a16:creationId xmlns:a16="http://schemas.microsoft.com/office/drawing/2014/main" id="{F30E5B52-D7B9-403B-B5E6-545647D52F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83" y="285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武蔵野市</a:t>
              </a:r>
            </a:p>
          </p:txBody>
        </p:sp>
      </p:grpSp>
      <p:grpSp>
        <p:nvGrpSpPr>
          <p:cNvPr id="16484" name="Group 335">
            <a:extLst>
              <a:ext uri="{FF2B5EF4-FFF2-40B4-BE49-F238E27FC236}">
                <a16:creationId xmlns:a16="http://schemas.microsoft.com/office/drawing/2014/main" id="{91ACB31E-D600-43A2-AC5F-E2A96CEF8B7E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4891088"/>
            <a:ext cx="360362" cy="179387"/>
            <a:chOff x="4939" y="3081"/>
            <a:chExt cx="227" cy="113"/>
          </a:xfrm>
        </p:grpSpPr>
        <p:sp>
          <p:nvSpPr>
            <p:cNvPr id="16497" name="WordArt 336">
              <a:extLst>
                <a:ext uri="{FF2B5EF4-FFF2-40B4-BE49-F238E27FC236}">
                  <a16:creationId xmlns:a16="http://schemas.microsoft.com/office/drawing/2014/main" id="{0B578034-B9DF-4073-90FD-F80B39ED4E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308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三鷹市</a:t>
              </a:r>
            </a:p>
          </p:txBody>
        </p:sp>
        <p:sp>
          <p:nvSpPr>
            <p:cNvPr id="16498" name="WordArt 337">
              <a:extLst>
                <a:ext uri="{FF2B5EF4-FFF2-40B4-BE49-F238E27FC236}">
                  <a16:creationId xmlns:a16="http://schemas.microsoft.com/office/drawing/2014/main" id="{C80EC9F7-6A35-4831-B415-5740892D59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308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三鷹市</a:t>
              </a:r>
            </a:p>
          </p:txBody>
        </p:sp>
      </p:grpSp>
      <p:grpSp>
        <p:nvGrpSpPr>
          <p:cNvPr id="16485" name="Group 338">
            <a:extLst>
              <a:ext uri="{FF2B5EF4-FFF2-40B4-BE49-F238E27FC236}">
                <a16:creationId xmlns:a16="http://schemas.microsoft.com/office/drawing/2014/main" id="{B67C5189-B0C2-4AFE-95E6-D9AD6AC3EA4F}"/>
              </a:ext>
            </a:extLst>
          </p:cNvPr>
          <p:cNvGrpSpPr>
            <a:grpSpLocks/>
          </p:cNvGrpSpPr>
          <p:nvPr/>
        </p:nvGrpSpPr>
        <p:grpSpPr bwMode="auto">
          <a:xfrm>
            <a:off x="6580188" y="4621213"/>
            <a:ext cx="539750" cy="179387"/>
            <a:chOff x="4145" y="2911"/>
            <a:chExt cx="340" cy="113"/>
          </a:xfrm>
        </p:grpSpPr>
        <p:sp>
          <p:nvSpPr>
            <p:cNvPr id="16495" name="WordArt 339">
              <a:extLst>
                <a:ext uri="{FF2B5EF4-FFF2-40B4-BE49-F238E27FC236}">
                  <a16:creationId xmlns:a16="http://schemas.microsoft.com/office/drawing/2014/main" id="{921342E8-05A3-4D2D-8E63-2A18A1CDFB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5" y="2911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国分寺市</a:t>
              </a:r>
            </a:p>
          </p:txBody>
        </p:sp>
        <p:sp>
          <p:nvSpPr>
            <p:cNvPr id="16496" name="WordArt 340">
              <a:extLst>
                <a:ext uri="{FF2B5EF4-FFF2-40B4-BE49-F238E27FC236}">
                  <a16:creationId xmlns:a16="http://schemas.microsoft.com/office/drawing/2014/main" id="{81DF980F-01E3-4A28-8259-222E04E0FD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5" y="2911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国分寺市</a:t>
              </a:r>
            </a:p>
          </p:txBody>
        </p:sp>
      </p:grpSp>
      <p:grpSp>
        <p:nvGrpSpPr>
          <p:cNvPr id="16486" name="Group 341">
            <a:extLst>
              <a:ext uri="{FF2B5EF4-FFF2-40B4-BE49-F238E27FC236}">
                <a16:creationId xmlns:a16="http://schemas.microsoft.com/office/drawing/2014/main" id="{F6243990-64A9-4748-BDB3-D7848D708A9F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4800600"/>
            <a:ext cx="539750" cy="179388"/>
            <a:chOff x="4486" y="3024"/>
            <a:chExt cx="340" cy="113"/>
          </a:xfrm>
        </p:grpSpPr>
        <p:sp>
          <p:nvSpPr>
            <p:cNvPr id="16493" name="WordArt 342">
              <a:extLst>
                <a:ext uri="{FF2B5EF4-FFF2-40B4-BE49-F238E27FC236}">
                  <a16:creationId xmlns:a16="http://schemas.microsoft.com/office/drawing/2014/main" id="{FEF59093-1DC2-4D09-9814-1D17D6B31D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302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小金井市</a:t>
              </a:r>
            </a:p>
          </p:txBody>
        </p:sp>
        <p:sp>
          <p:nvSpPr>
            <p:cNvPr id="16494" name="WordArt 343">
              <a:extLst>
                <a:ext uri="{FF2B5EF4-FFF2-40B4-BE49-F238E27FC236}">
                  <a16:creationId xmlns:a16="http://schemas.microsoft.com/office/drawing/2014/main" id="{52CD6FD6-1404-494F-ADC5-D529927B0D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302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小金井市</a:t>
              </a:r>
            </a:p>
          </p:txBody>
        </p:sp>
      </p:grpSp>
      <p:grpSp>
        <p:nvGrpSpPr>
          <p:cNvPr id="16487" name="Group 344">
            <a:extLst>
              <a:ext uri="{FF2B5EF4-FFF2-40B4-BE49-F238E27FC236}">
                <a16:creationId xmlns:a16="http://schemas.microsoft.com/office/drawing/2014/main" id="{C54AEE8E-AE1A-4DEA-B09C-8E791630FBC3}"/>
              </a:ext>
            </a:extLst>
          </p:cNvPr>
          <p:cNvGrpSpPr>
            <a:grpSpLocks/>
          </p:cNvGrpSpPr>
          <p:nvPr/>
        </p:nvGrpSpPr>
        <p:grpSpPr bwMode="auto">
          <a:xfrm>
            <a:off x="6851650" y="5160963"/>
            <a:ext cx="360363" cy="179387"/>
            <a:chOff x="4316" y="3251"/>
            <a:chExt cx="227" cy="113"/>
          </a:xfrm>
        </p:grpSpPr>
        <p:sp>
          <p:nvSpPr>
            <p:cNvPr id="16491" name="WordArt 345">
              <a:extLst>
                <a:ext uri="{FF2B5EF4-FFF2-40B4-BE49-F238E27FC236}">
                  <a16:creationId xmlns:a16="http://schemas.microsoft.com/office/drawing/2014/main" id="{C55366DD-BF61-413C-A544-3353D0F5FE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  <p:sp>
          <p:nvSpPr>
            <p:cNvPr id="16492" name="WordArt 346">
              <a:extLst>
                <a:ext uri="{FF2B5EF4-FFF2-40B4-BE49-F238E27FC236}">
                  <a16:creationId xmlns:a16="http://schemas.microsoft.com/office/drawing/2014/main" id="{F2C6385B-E7FA-4C55-BBC6-5524C50D26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</p:grpSp>
      <p:grpSp>
        <p:nvGrpSpPr>
          <p:cNvPr id="16488" name="Group 347">
            <a:extLst>
              <a:ext uri="{FF2B5EF4-FFF2-40B4-BE49-F238E27FC236}">
                <a16:creationId xmlns:a16="http://schemas.microsoft.com/office/drawing/2014/main" id="{55AB4DF0-14CE-4CBD-A7C3-1DD0906767C9}"/>
              </a:ext>
            </a:extLst>
          </p:cNvPr>
          <p:cNvGrpSpPr>
            <a:grpSpLocks/>
          </p:cNvGrpSpPr>
          <p:nvPr/>
        </p:nvGrpSpPr>
        <p:grpSpPr bwMode="auto">
          <a:xfrm>
            <a:off x="6310313" y="4979988"/>
            <a:ext cx="360362" cy="179387"/>
            <a:chOff x="3975" y="3137"/>
            <a:chExt cx="227" cy="113"/>
          </a:xfrm>
        </p:grpSpPr>
        <p:sp>
          <p:nvSpPr>
            <p:cNvPr id="16489" name="WordArt 348">
              <a:extLst>
                <a:ext uri="{FF2B5EF4-FFF2-40B4-BE49-F238E27FC236}">
                  <a16:creationId xmlns:a16="http://schemas.microsoft.com/office/drawing/2014/main" id="{56B5C130-1348-43A9-8C31-51C7FEB396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13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国立市</a:t>
              </a:r>
            </a:p>
          </p:txBody>
        </p:sp>
        <p:sp>
          <p:nvSpPr>
            <p:cNvPr id="16490" name="WordArt 349">
              <a:extLst>
                <a:ext uri="{FF2B5EF4-FFF2-40B4-BE49-F238E27FC236}">
                  <a16:creationId xmlns:a16="http://schemas.microsoft.com/office/drawing/2014/main" id="{64364018-6AA8-49B6-BD28-2DDB06110D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13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国立市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03">
            <a:extLst>
              <a:ext uri="{FF2B5EF4-FFF2-40B4-BE49-F238E27FC236}">
                <a16:creationId xmlns:a16="http://schemas.microsoft.com/office/drawing/2014/main" id="{9994110A-5251-494B-921E-F2B4134584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1975" y="4800600"/>
            <a:ext cx="358775" cy="720725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11" name="Rectangle 502">
            <a:extLst>
              <a:ext uri="{FF2B5EF4-FFF2-40B4-BE49-F238E27FC236}">
                <a16:creationId xmlns:a16="http://schemas.microsoft.com/office/drawing/2014/main" id="{DBF50DF4-41D8-41B0-A906-CA5FE1AAA9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1975" y="4440238"/>
            <a:ext cx="360363" cy="360362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12" name="Rectangle 501">
            <a:extLst>
              <a:ext uri="{FF2B5EF4-FFF2-40B4-BE49-F238E27FC236}">
                <a16:creationId xmlns:a16="http://schemas.microsoft.com/office/drawing/2014/main" id="{15968198-4DF3-48FF-90B2-1210B7F59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0888" y="4800600"/>
            <a:ext cx="360362" cy="360363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13" name="Rectangle 496">
            <a:extLst>
              <a:ext uri="{FF2B5EF4-FFF2-40B4-BE49-F238E27FC236}">
                <a16:creationId xmlns:a16="http://schemas.microsoft.com/office/drawing/2014/main" id="{ED8858E2-03F3-48CE-A55D-4C3605561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01475" y="3270250"/>
            <a:ext cx="360363" cy="1169988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14" name="Rectangle 132">
            <a:extLst>
              <a:ext uri="{FF2B5EF4-FFF2-40B4-BE49-F238E27FC236}">
                <a16:creationId xmlns:a16="http://schemas.microsoft.com/office/drawing/2014/main" id="{5E18CA58-CC42-4D3B-B9AD-2A5EE7836E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0075" y="4440238"/>
            <a:ext cx="720725" cy="720725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15" name="Rectangle 133">
            <a:extLst>
              <a:ext uri="{FF2B5EF4-FFF2-40B4-BE49-F238E27FC236}">
                <a16:creationId xmlns:a16="http://schemas.microsoft.com/office/drawing/2014/main" id="{712EBDD1-6033-42F4-A2A7-B0E50A59C7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0075" y="5160963"/>
            <a:ext cx="720725" cy="360362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16" name="Rectangle 134">
            <a:extLst>
              <a:ext uri="{FF2B5EF4-FFF2-40B4-BE49-F238E27FC236}">
                <a16:creationId xmlns:a16="http://schemas.microsoft.com/office/drawing/2014/main" id="{5362A515-100A-47C0-89D4-A68DAE8F91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0938" y="4440238"/>
            <a:ext cx="720725" cy="360362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17" name="Rectangle 135">
            <a:extLst>
              <a:ext uri="{FF2B5EF4-FFF2-40B4-BE49-F238E27FC236}">
                <a16:creationId xmlns:a16="http://schemas.microsoft.com/office/drawing/2014/main" id="{6B17C275-8460-4D2C-9B9E-EEE2054F66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4440238"/>
            <a:ext cx="720725" cy="360362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18" name="Rectangle 136">
            <a:extLst>
              <a:ext uri="{FF2B5EF4-FFF2-40B4-BE49-F238E27FC236}">
                <a16:creationId xmlns:a16="http://schemas.microsoft.com/office/drawing/2014/main" id="{1CD5327C-1F86-4356-8919-2FA3C5F32E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1525" y="4440238"/>
            <a:ext cx="720725" cy="360362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19" name="Rectangle 137">
            <a:extLst>
              <a:ext uri="{FF2B5EF4-FFF2-40B4-BE49-F238E27FC236}">
                <a16:creationId xmlns:a16="http://schemas.microsoft.com/office/drawing/2014/main" id="{429A37B1-23D1-45C7-B9F8-DF40BC3569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4079875"/>
            <a:ext cx="1079500" cy="360363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20" name="Rectangle 138">
            <a:extLst>
              <a:ext uri="{FF2B5EF4-FFF2-40B4-BE49-F238E27FC236}">
                <a16:creationId xmlns:a16="http://schemas.microsoft.com/office/drawing/2014/main" id="{812C5B46-794C-4BD8-BDF7-9D6536D831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1300" y="3721100"/>
            <a:ext cx="1079500" cy="719138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21" name="Rectangle 139">
            <a:extLst>
              <a:ext uri="{FF2B5EF4-FFF2-40B4-BE49-F238E27FC236}">
                <a16:creationId xmlns:a16="http://schemas.microsoft.com/office/drawing/2014/main" id="{FAF2CE17-C911-4437-8A68-55C2AB322D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0938" y="4079875"/>
            <a:ext cx="360362" cy="360363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22" name="Rectangle 140">
            <a:extLst>
              <a:ext uri="{FF2B5EF4-FFF2-40B4-BE49-F238E27FC236}">
                <a16:creationId xmlns:a16="http://schemas.microsoft.com/office/drawing/2014/main" id="{4677972E-3245-438C-AD88-BD4268BBF3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3721100"/>
            <a:ext cx="720725" cy="360363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23" name="Rectangle 141">
            <a:extLst>
              <a:ext uri="{FF2B5EF4-FFF2-40B4-BE49-F238E27FC236}">
                <a16:creationId xmlns:a16="http://schemas.microsoft.com/office/drawing/2014/main" id="{4C29B6B7-5721-4915-A900-50DC64CA67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1525" y="3721100"/>
            <a:ext cx="720725" cy="360363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24" name="Rectangle 142">
            <a:extLst>
              <a:ext uri="{FF2B5EF4-FFF2-40B4-BE49-F238E27FC236}">
                <a16:creationId xmlns:a16="http://schemas.microsoft.com/office/drawing/2014/main" id="{C5F31BB5-2D28-49D2-AAF3-B29607DB25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1525" y="3360738"/>
            <a:ext cx="720725" cy="360362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25" name="Rectangle 143">
            <a:extLst>
              <a:ext uri="{FF2B5EF4-FFF2-40B4-BE49-F238E27FC236}">
                <a16:creationId xmlns:a16="http://schemas.microsoft.com/office/drawing/2014/main" id="{B16CEC8F-6152-4FD5-9742-43F0C736A1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400" y="1920875"/>
            <a:ext cx="2881313" cy="2159000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26" name="Rectangle 144">
            <a:extLst>
              <a:ext uri="{FF2B5EF4-FFF2-40B4-BE49-F238E27FC236}">
                <a16:creationId xmlns:a16="http://schemas.microsoft.com/office/drawing/2014/main" id="{39D25702-D93E-4253-B8F4-EC44EDB244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125" y="4079875"/>
            <a:ext cx="2160588" cy="1081088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27" name="Rectangle 145">
            <a:extLst>
              <a:ext uri="{FF2B5EF4-FFF2-40B4-BE49-F238E27FC236}">
                <a16:creationId xmlns:a16="http://schemas.microsoft.com/office/drawing/2014/main" id="{5F06A635-9B3B-47D6-85DA-C35F725723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0713" y="2640013"/>
            <a:ext cx="2160587" cy="1081087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28" name="Rectangle 147">
            <a:extLst>
              <a:ext uri="{FF2B5EF4-FFF2-40B4-BE49-F238E27FC236}">
                <a16:creationId xmlns:a16="http://schemas.microsoft.com/office/drawing/2014/main" id="{02B14E12-5C6C-4ACB-B226-8253552F74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1300" y="3360738"/>
            <a:ext cx="360363" cy="360362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29" name="Rectangle 150">
            <a:extLst>
              <a:ext uri="{FF2B5EF4-FFF2-40B4-BE49-F238E27FC236}">
                <a16:creationId xmlns:a16="http://schemas.microsoft.com/office/drawing/2014/main" id="{F34FF195-8C03-49D1-84CC-09664EC03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9850" y="3721100"/>
            <a:ext cx="720725" cy="360363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30" name="Rectangle 151">
            <a:extLst>
              <a:ext uri="{FF2B5EF4-FFF2-40B4-BE49-F238E27FC236}">
                <a16:creationId xmlns:a16="http://schemas.microsoft.com/office/drawing/2014/main" id="{44836365-A4F5-4EF7-8263-2F6857D8C2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0713" y="3721100"/>
            <a:ext cx="719137" cy="360363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31" name="Rectangle 152">
            <a:extLst>
              <a:ext uri="{FF2B5EF4-FFF2-40B4-BE49-F238E27FC236}">
                <a16:creationId xmlns:a16="http://schemas.microsoft.com/office/drawing/2014/main" id="{31891396-D465-4F23-B757-BF4B6CD6B1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0713" y="4079875"/>
            <a:ext cx="1800225" cy="720725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32" name="Rectangle 153">
            <a:extLst>
              <a:ext uri="{FF2B5EF4-FFF2-40B4-BE49-F238E27FC236}">
                <a16:creationId xmlns:a16="http://schemas.microsoft.com/office/drawing/2014/main" id="{DDB54B82-7F11-49DD-8A5D-F5F5B8DC50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0713" y="4800600"/>
            <a:ext cx="2519362" cy="1439863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33" name="Rectangle 154">
            <a:extLst>
              <a:ext uri="{FF2B5EF4-FFF2-40B4-BE49-F238E27FC236}">
                <a16:creationId xmlns:a16="http://schemas.microsoft.com/office/drawing/2014/main" id="{31DEF222-E14D-4079-8BB1-476DACC69A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4800600"/>
            <a:ext cx="1079500" cy="720725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34" name="Rectangle 155">
            <a:extLst>
              <a:ext uri="{FF2B5EF4-FFF2-40B4-BE49-F238E27FC236}">
                <a16:creationId xmlns:a16="http://schemas.microsoft.com/office/drawing/2014/main" id="{FAF6E7B4-F226-49D8-A8D0-0E0E6116A5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0075" y="5521325"/>
            <a:ext cx="1081088" cy="720725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35" name="Rectangle 157">
            <a:extLst>
              <a:ext uri="{FF2B5EF4-FFF2-40B4-BE49-F238E27FC236}">
                <a16:creationId xmlns:a16="http://schemas.microsoft.com/office/drawing/2014/main" id="{66BA7180-5DDF-426B-A703-540EB5A67B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1163" y="5521325"/>
            <a:ext cx="719137" cy="720725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36" name="Rectangle 158">
            <a:extLst>
              <a:ext uri="{FF2B5EF4-FFF2-40B4-BE49-F238E27FC236}">
                <a16:creationId xmlns:a16="http://schemas.microsoft.com/office/drawing/2014/main" id="{32966A45-2A66-4420-9E04-EA6D758FDA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0438" y="6240463"/>
            <a:ext cx="1081087" cy="1439862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37" name="Rectangle 159">
            <a:extLst>
              <a:ext uri="{FF2B5EF4-FFF2-40B4-BE49-F238E27FC236}">
                <a16:creationId xmlns:a16="http://schemas.microsoft.com/office/drawing/2014/main" id="{0D4BEB30-A8B8-4B09-83E2-02C30A757F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0300" y="4079875"/>
            <a:ext cx="720725" cy="360363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38" name="Rectangle 160">
            <a:extLst>
              <a:ext uri="{FF2B5EF4-FFF2-40B4-BE49-F238E27FC236}">
                <a16:creationId xmlns:a16="http://schemas.microsoft.com/office/drawing/2014/main" id="{E3DE7EA4-316F-401F-80DD-9122DD9063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0663" y="4440238"/>
            <a:ext cx="720725" cy="360362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39" name="Rectangle 161">
            <a:extLst>
              <a:ext uri="{FF2B5EF4-FFF2-40B4-BE49-F238E27FC236}">
                <a16:creationId xmlns:a16="http://schemas.microsoft.com/office/drawing/2014/main" id="{8C025C2B-5849-4D8F-8146-0768B96A71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0300" y="4800600"/>
            <a:ext cx="1081088" cy="360363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40" name="Rectangle 162">
            <a:extLst>
              <a:ext uri="{FF2B5EF4-FFF2-40B4-BE49-F238E27FC236}">
                <a16:creationId xmlns:a16="http://schemas.microsoft.com/office/drawing/2014/main" id="{87040809-CB66-4C53-A2A7-8876586329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0300" y="5160963"/>
            <a:ext cx="1081088" cy="719137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41" name="Rectangle 163">
            <a:extLst>
              <a:ext uri="{FF2B5EF4-FFF2-40B4-BE49-F238E27FC236}">
                <a16:creationId xmlns:a16="http://schemas.microsoft.com/office/drawing/2014/main" id="{BB7B332C-FED3-4F04-B8BF-600D1AB503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0663" y="5880100"/>
            <a:ext cx="720725" cy="360363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42" name="Rectangle 164">
            <a:extLst>
              <a:ext uri="{FF2B5EF4-FFF2-40B4-BE49-F238E27FC236}">
                <a16:creationId xmlns:a16="http://schemas.microsoft.com/office/drawing/2014/main" id="{5EBB51A1-8A4D-499D-8A34-EEA30F045A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1025" y="3721100"/>
            <a:ext cx="1079500" cy="719138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43" name="Rectangle 165">
            <a:extLst>
              <a:ext uri="{FF2B5EF4-FFF2-40B4-BE49-F238E27FC236}">
                <a16:creationId xmlns:a16="http://schemas.microsoft.com/office/drawing/2014/main" id="{390195F4-3370-4FD8-987F-A26663FF3F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0525" y="3360738"/>
            <a:ext cx="720725" cy="719137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44" name="Rectangle 166">
            <a:extLst>
              <a:ext uri="{FF2B5EF4-FFF2-40B4-BE49-F238E27FC236}">
                <a16:creationId xmlns:a16="http://schemas.microsoft.com/office/drawing/2014/main" id="{A3FCAA5C-32DC-494E-A20A-FB9F9613AD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1250" y="3360738"/>
            <a:ext cx="360363" cy="719137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45" name="Rectangle 167">
            <a:extLst>
              <a:ext uri="{FF2B5EF4-FFF2-40B4-BE49-F238E27FC236}">
                <a16:creationId xmlns:a16="http://schemas.microsoft.com/office/drawing/2014/main" id="{92C269BD-B226-48A3-8453-DD75029F11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1613" y="3000375"/>
            <a:ext cx="1439862" cy="1079500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46" name="Rectangle 168">
            <a:extLst>
              <a:ext uri="{FF2B5EF4-FFF2-40B4-BE49-F238E27FC236}">
                <a16:creationId xmlns:a16="http://schemas.microsoft.com/office/drawing/2014/main" id="{BF8A0050-537A-4E29-BD8D-414EB4CF86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1388" y="4440238"/>
            <a:ext cx="719137" cy="720725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47" name="Rectangle 169">
            <a:extLst>
              <a:ext uri="{FF2B5EF4-FFF2-40B4-BE49-F238E27FC236}">
                <a16:creationId xmlns:a16="http://schemas.microsoft.com/office/drawing/2014/main" id="{F519AA13-7AD1-40B7-AFD3-60FA665F2E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1388" y="5160963"/>
            <a:ext cx="1079500" cy="1081087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48" name="Rectangle 170">
            <a:extLst>
              <a:ext uri="{FF2B5EF4-FFF2-40B4-BE49-F238E27FC236}">
                <a16:creationId xmlns:a16="http://schemas.microsoft.com/office/drawing/2014/main" id="{DB945265-54D7-4DBC-8B01-6E920F7AAB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0525" y="4079875"/>
            <a:ext cx="360363" cy="1081088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49" name="Rectangle 171">
            <a:extLst>
              <a:ext uri="{FF2B5EF4-FFF2-40B4-BE49-F238E27FC236}">
                <a16:creationId xmlns:a16="http://schemas.microsoft.com/office/drawing/2014/main" id="{1481E934-11EC-46FB-A052-3A5A15CCE0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0888" y="4079875"/>
            <a:ext cx="720725" cy="720725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50" name="Rectangle 172">
            <a:extLst>
              <a:ext uri="{FF2B5EF4-FFF2-40B4-BE49-F238E27FC236}">
                <a16:creationId xmlns:a16="http://schemas.microsoft.com/office/drawing/2014/main" id="{BD862EA7-184E-482C-96C8-235C0DE9FC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1613" y="4079875"/>
            <a:ext cx="360362" cy="720725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51" name="Rectangle 173">
            <a:extLst>
              <a:ext uri="{FF2B5EF4-FFF2-40B4-BE49-F238E27FC236}">
                <a16:creationId xmlns:a16="http://schemas.microsoft.com/office/drawing/2014/main" id="{34A96640-BAFC-4B33-8266-CE5A2FACA5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1975" y="4079875"/>
            <a:ext cx="360363" cy="360363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52" name="Rectangle 175">
            <a:extLst>
              <a:ext uri="{FF2B5EF4-FFF2-40B4-BE49-F238E27FC236}">
                <a16:creationId xmlns:a16="http://schemas.microsoft.com/office/drawing/2014/main" id="{AA4B6439-BECA-4FF1-9BC6-6E7501299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80750" y="4079875"/>
            <a:ext cx="720725" cy="720725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53" name="Rectangle 176">
            <a:extLst>
              <a:ext uri="{FF2B5EF4-FFF2-40B4-BE49-F238E27FC236}">
                <a16:creationId xmlns:a16="http://schemas.microsoft.com/office/drawing/2014/main" id="{9778557F-11ED-495F-B982-074AFA9E8A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01475" y="4440238"/>
            <a:ext cx="360363" cy="1439862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54" name="Rectangle 177">
            <a:extLst>
              <a:ext uri="{FF2B5EF4-FFF2-40B4-BE49-F238E27FC236}">
                <a16:creationId xmlns:a16="http://schemas.microsoft.com/office/drawing/2014/main" id="{6CE48714-A3F3-4BE6-ACE0-0FEEC6B58E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1250" y="4800600"/>
            <a:ext cx="720725" cy="360363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55" name="Rectangle 180">
            <a:extLst>
              <a:ext uri="{FF2B5EF4-FFF2-40B4-BE49-F238E27FC236}">
                <a16:creationId xmlns:a16="http://schemas.microsoft.com/office/drawing/2014/main" id="{456A6CA9-BC11-4F75-ADA7-C5D23CF125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80750" y="4800600"/>
            <a:ext cx="720725" cy="1079500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56" name="Rectangle 181">
            <a:extLst>
              <a:ext uri="{FF2B5EF4-FFF2-40B4-BE49-F238E27FC236}">
                <a16:creationId xmlns:a16="http://schemas.microsoft.com/office/drawing/2014/main" id="{C6462D04-FBF8-4ADA-94DE-6B7CD79441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0888" y="5521325"/>
            <a:ext cx="360362" cy="358775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57" name="Rectangle 182">
            <a:extLst>
              <a:ext uri="{FF2B5EF4-FFF2-40B4-BE49-F238E27FC236}">
                <a16:creationId xmlns:a16="http://schemas.microsoft.com/office/drawing/2014/main" id="{265381DF-7A3F-49D6-B05C-2164D2282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1250" y="5160963"/>
            <a:ext cx="720725" cy="719137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58" name="Rectangle 183">
            <a:extLst>
              <a:ext uri="{FF2B5EF4-FFF2-40B4-BE49-F238E27FC236}">
                <a16:creationId xmlns:a16="http://schemas.microsoft.com/office/drawing/2014/main" id="{28467B50-5816-4D04-B41C-9D87B88F71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0888" y="5880100"/>
            <a:ext cx="720725" cy="719138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59" name="Rectangle 184">
            <a:extLst>
              <a:ext uri="{FF2B5EF4-FFF2-40B4-BE49-F238E27FC236}">
                <a16:creationId xmlns:a16="http://schemas.microsoft.com/office/drawing/2014/main" id="{912F8D8D-CE17-401F-851A-B7B605823A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0888" y="6600825"/>
            <a:ext cx="1439862" cy="720725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60" name="Rectangle 186">
            <a:extLst>
              <a:ext uri="{FF2B5EF4-FFF2-40B4-BE49-F238E27FC236}">
                <a16:creationId xmlns:a16="http://schemas.microsoft.com/office/drawing/2014/main" id="{415E377D-00B5-4CFE-BA9D-AD2D79E043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0575" y="3721100"/>
            <a:ext cx="720725" cy="360363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7461" name="Group 340">
            <a:extLst>
              <a:ext uri="{FF2B5EF4-FFF2-40B4-BE49-F238E27FC236}">
                <a16:creationId xmlns:a16="http://schemas.microsoft.com/office/drawing/2014/main" id="{378E4706-1F59-4134-8F49-1A62F6EF7C59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4530725"/>
            <a:ext cx="541338" cy="179388"/>
            <a:chOff x="1310" y="2684"/>
            <a:chExt cx="341" cy="113"/>
          </a:xfrm>
        </p:grpSpPr>
        <p:sp>
          <p:nvSpPr>
            <p:cNvPr id="17616" name="WordArt 341">
              <a:extLst>
                <a:ext uri="{FF2B5EF4-FFF2-40B4-BE49-F238E27FC236}">
                  <a16:creationId xmlns:a16="http://schemas.microsoft.com/office/drawing/2014/main" id="{C38A2F33-51A3-4769-AEE2-F5CF1701AB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0" y="2684"/>
              <a:ext cx="341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檜原村</a:t>
              </a:r>
            </a:p>
          </p:txBody>
        </p:sp>
        <p:sp>
          <p:nvSpPr>
            <p:cNvPr id="17617" name="WordArt 342">
              <a:extLst>
                <a:ext uri="{FF2B5EF4-FFF2-40B4-BE49-F238E27FC236}">
                  <a16:creationId xmlns:a16="http://schemas.microsoft.com/office/drawing/2014/main" id="{B0616C00-F48F-4D11-A588-D0262A56AB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0" y="2684"/>
              <a:ext cx="341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檜原村</a:t>
              </a:r>
            </a:p>
          </p:txBody>
        </p:sp>
      </p:grpSp>
      <p:grpSp>
        <p:nvGrpSpPr>
          <p:cNvPr id="17462" name="Group 343">
            <a:extLst>
              <a:ext uri="{FF2B5EF4-FFF2-40B4-BE49-F238E27FC236}">
                <a16:creationId xmlns:a16="http://schemas.microsoft.com/office/drawing/2014/main" id="{108DBBFC-16D8-4ADC-ABBE-93EA9DBC1203}"/>
              </a:ext>
            </a:extLst>
          </p:cNvPr>
          <p:cNvGrpSpPr>
            <a:grpSpLocks/>
          </p:cNvGrpSpPr>
          <p:nvPr/>
        </p:nvGrpSpPr>
        <p:grpSpPr bwMode="auto">
          <a:xfrm>
            <a:off x="1360488" y="2909888"/>
            <a:ext cx="539750" cy="179387"/>
            <a:chOff x="743" y="1777"/>
            <a:chExt cx="340" cy="113"/>
          </a:xfrm>
        </p:grpSpPr>
        <p:sp>
          <p:nvSpPr>
            <p:cNvPr id="17614" name="WordArt 344">
              <a:extLst>
                <a:ext uri="{FF2B5EF4-FFF2-40B4-BE49-F238E27FC236}">
                  <a16:creationId xmlns:a16="http://schemas.microsoft.com/office/drawing/2014/main" id="{C5281605-80EC-4A8C-9FF7-A85A96F5CC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3" y="1777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奥多磨町</a:t>
              </a:r>
            </a:p>
          </p:txBody>
        </p:sp>
        <p:sp>
          <p:nvSpPr>
            <p:cNvPr id="17615" name="WordArt 345">
              <a:extLst>
                <a:ext uri="{FF2B5EF4-FFF2-40B4-BE49-F238E27FC236}">
                  <a16:creationId xmlns:a16="http://schemas.microsoft.com/office/drawing/2014/main" id="{A2C6AC82-A158-4D33-9E7B-40551EB481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3" y="1777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奥多磨町</a:t>
              </a:r>
            </a:p>
          </p:txBody>
        </p:sp>
      </p:grpSp>
      <p:grpSp>
        <p:nvGrpSpPr>
          <p:cNvPr id="17463" name="Group 346">
            <a:extLst>
              <a:ext uri="{FF2B5EF4-FFF2-40B4-BE49-F238E27FC236}">
                <a16:creationId xmlns:a16="http://schemas.microsoft.com/office/drawing/2014/main" id="{2B506493-BC03-442F-A030-8D6BB554F1C6}"/>
              </a:ext>
            </a:extLst>
          </p:cNvPr>
          <p:cNvGrpSpPr>
            <a:grpSpLocks/>
          </p:cNvGrpSpPr>
          <p:nvPr/>
        </p:nvGrpSpPr>
        <p:grpSpPr bwMode="auto">
          <a:xfrm>
            <a:off x="11710988" y="5340350"/>
            <a:ext cx="539750" cy="179388"/>
            <a:chOff x="7377" y="3024"/>
            <a:chExt cx="340" cy="113"/>
          </a:xfrm>
        </p:grpSpPr>
        <p:sp>
          <p:nvSpPr>
            <p:cNvPr id="17612" name="WordArt 347">
              <a:extLst>
                <a:ext uri="{FF2B5EF4-FFF2-40B4-BE49-F238E27FC236}">
                  <a16:creationId xmlns:a16="http://schemas.microsoft.com/office/drawing/2014/main" id="{62BE0366-5AB9-4336-A033-8C2579AA9C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302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江戸川区</a:t>
              </a:r>
            </a:p>
          </p:txBody>
        </p:sp>
        <p:sp>
          <p:nvSpPr>
            <p:cNvPr id="17613" name="WordArt 348">
              <a:extLst>
                <a:ext uri="{FF2B5EF4-FFF2-40B4-BE49-F238E27FC236}">
                  <a16:creationId xmlns:a16="http://schemas.microsoft.com/office/drawing/2014/main" id="{6D44906B-0A18-4B7F-BC78-42909C7A26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302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江戸川区</a:t>
              </a:r>
            </a:p>
          </p:txBody>
        </p:sp>
      </p:grpSp>
      <p:grpSp>
        <p:nvGrpSpPr>
          <p:cNvPr id="17464" name="Group 349">
            <a:extLst>
              <a:ext uri="{FF2B5EF4-FFF2-40B4-BE49-F238E27FC236}">
                <a16:creationId xmlns:a16="http://schemas.microsoft.com/office/drawing/2014/main" id="{E7B74660-64C7-4CD5-8B36-21A01CD85318}"/>
              </a:ext>
            </a:extLst>
          </p:cNvPr>
          <p:cNvGrpSpPr>
            <a:grpSpLocks/>
          </p:cNvGrpSpPr>
          <p:nvPr/>
        </p:nvGrpSpPr>
        <p:grpSpPr bwMode="auto">
          <a:xfrm>
            <a:off x="11801475" y="3721100"/>
            <a:ext cx="360363" cy="179388"/>
            <a:chOff x="7264" y="2457"/>
            <a:chExt cx="227" cy="113"/>
          </a:xfrm>
        </p:grpSpPr>
        <p:sp>
          <p:nvSpPr>
            <p:cNvPr id="17610" name="WordArt 350">
              <a:extLst>
                <a:ext uri="{FF2B5EF4-FFF2-40B4-BE49-F238E27FC236}">
                  <a16:creationId xmlns:a16="http://schemas.microsoft.com/office/drawing/2014/main" id="{091C1971-6B92-42F3-BF99-C5CEA4B617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45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葛飾区</a:t>
              </a:r>
            </a:p>
          </p:txBody>
        </p:sp>
        <p:sp>
          <p:nvSpPr>
            <p:cNvPr id="17611" name="WordArt 351">
              <a:extLst>
                <a:ext uri="{FF2B5EF4-FFF2-40B4-BE49-F238E27FC236}">
                  <a16:creationId xmlns:a16="http://schemas.microsoft.com/office/drawing/2014/main" id="{FBA9FE87-8906-4E13-872F-C2C862D8BF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45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葛飾区</a:t>
              </a:r>
            </a:p>
          </p:txBody>
        </p:sp>
      </p:grpSp>
      <p:grpSp>
        <p:nvGrpSpPr>
          <p:cNvPr id="17465" name="Group 352">
            <a:extLst>
              <a:ext uri="{FF2B5EF4-FFF2-40B4-BE49-F238E27FC236}">
                <a16:creationId xmlns:a16="http://schemas.microsoft.com/office/drawing/2014/main" id="{2891BBBD-E8C0-42CA-ACA8-7F280047C32B}"/>
              </a:ext>
            </a:extLst>
          </p:cNvPr>
          <p:cNvGrpSpPr>
            <a:grpSpLocks/>
          </p:cNvGrpSpPr>
          <p:nvPr/>
        </p:nvGrpSpPr>
        <p:grpSpPr bwMode="auto">
          <a:xfrm>
            <a:off x="4151313" y="5430838"/>
            <a:ext cx="539750" cy="179387"/>
            <a:chOff x="2785" y="3364"/>
            <a:chExt cx="340" cy="113"/>
          </a:xfrm>
        </p:grpSpPr>
        <p:sp>
          <p:nvSpPr>
            <p:cNvPr id="17608" name="WordArt 353">
              <a:extLst>
                <a:ext uri="{FF2B5EF4-FFF2-40B4-BE49-F238E27FC236}">
                  <a16:creationId xmlns:a16="http://schemas.microsoft.com/office/drawing/2014/main" id="{B2CF97B9-B213-449D-B308-F4CC89FEB3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5" y="336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八王子市</a:t>
              </a:r>
            </a:p>
          </p:txBody>
        </p:sp>
        <p:sp>
          <p:nvSpPr>
            <p:cNvPr id="17609" name="WordArt 354">
              <a:extLst>
                <a:ext uri="{FF2B5EF4-FFF2-40B4-BE49-F238E27FC236}">
                  <a16:creationId xmlns:a16="http://schemas.microsoft.com/office/drawing/2014/main" id="{E1967F2A-FA1E-4163-8DC0-B426F3E413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5" y="336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八王子市</a:t>
              </a:r>
            </a:p>
          </p:txBody>
        </p:sp>
      </p:grpSp>
      <p:grpSp>
        <p:nvGrpSpPr>
          <p:cNvPr id="17466" name="Group 355">
            <a:extLst>
              <a:ext uri="{FF2B5EF4-FFF2-40B4-BE49-F238E27FC236}">
                <a16:creationId xmlns:a16="http://schemas.microsoft.com/office/drawing/2014/main" id="{CFD62CA6-9643-43A4-BB48-16896DC004B6}"/>
              </a:ext>
            </a:extLst>
          </p:cNvPr>
          <p:cNvGrpSpPr>
            <a:grpSpLocks/>
          </p:cNvGrpSpPr>
          <p:nvPr/>
        </p:nvGrpSpPr>
        <p:grpSpPr bwMode="auto">
          <a:xfrm>
            <a:off x="3249613" y="3811588"/>
            <a:ext cx="539750" cy="179387"/>
            <a:chOff x="2218" y="2344"/>
            <a:chExt cx="340" cy="113"/>
          </a:xfrm>
        </p:grpSpPr>
        <p:sp>
          <p:nvSpPr>
            <p:cNvPr id="17606" name="WordArt 356">
              <a:extLst>
                <a:ext uri="{FF2B5EF4-FFF2-40B4-BE49-F238E27FC236}">
                  <a16:creationId xmlns:a16="http://schemas.microsoft.com/office/drawing/2014/main" id="{BE2ED4DA-E2C3-4790-9816-C9664BDC18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8" y="234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日の出町</a:t>
              </a:r>
            </a:p>
          </p:txBody>
        </p:sp>
        <p:sp>
          <p:nvSpPr>
            <p:cNvPr id="17607" name="WordArt 357">
              <a:extLst>
                <a:ext uri="{FF2B5EF4-FFF2-40B4-BE49-F238E27FC236}">
                  <a16:creationId xmlns:a16="http://schemas.microsoft.com/office/drawing/2014/main" id="{66CB65ED-EFAD-4D86-99DE-197843177D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8" y="234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日の出町</a:t>
              </a:r>
            </a:p>
          </p:txBody>
        </p:sp>
      </p:grpSp>
      <p:grpSp>
        <p:nvGrpSpPr>
          <p:cNvPr id="17467" name="Group 358">
            <a:extLst>
              <a:ext uri="{FF2B5EF4-FFF2-40B4-BE49-F238E27FC236}">
                <a16:creationId xmlns:a16="http://schemas.microsoft.com/office/drawing/2014/main" id="{DD3FD74E-557A-4BB2-B69D-690E14C21A17}"/>
              </a:ext>
            </a:extLst>
          </p:cNvPr>
          <p:cNvGrpSpPr>
            <a:grpSpLocks/>
          </p:cNvGrpSpPr>
          <p:nvPr/>
        </p:nvGrpSpPr>
        <p:grpSpPr bwMode="auto">
          <a:xfrm>
            <a:off x="3700463" y="4349750"/>
            <a:ext cx="720725" cy="179388"/>
            <a:chOff x="2274" y="2684"/>
            <a:chExt cx="454" cy="113"/>
          </a:xfrm>
        </p:grpSpPr>
        <p:sp>
          <p:nvSpPr>
            <p:cNvPr id="17604" name="WordArt 359">
              <a:extLst>
                <a:ext uri="{FF2B5EF4-FFF2-40B4-BE49-F238E27FC236}">
                  <a16:creationId xmlns:a16="http://schemas.microsoft.com/office/drawing/2014/main" id="{22ABD472-1546-4069-BE9B-82E6005006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74" y="2684"/>
              <a:ext cx="454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あきる野市</a:t>
              </a:r>
            </a:p>
          </p:txBody>
        </p:sp>
        <p:sp>
          <p:nvSpPr>
            <p:cNvPr id="17605" name="WordArt 360">
              <a:extLst>
                <a:ext uri="{FF2B5EF4-FFF2-40B4-BE49-F238E27FC236}">
                  <a16:creationId xmlns:a16="http://schemas.microsoft.com/office/drawing/2014/main" id="{C25B57EC-8DF1-4757-9719-AC86FB44CC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74" y="2684"/>
              <a:ext cx="454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あきる野市</a:t>
              </a:r>
            </a:p>
          </p:txBody>
        </p:sp>
      </p:grpSp>
      <p:grpSp>
        <p:nvGrpSpPr>
          <p:cNvPr id="17468" name="Group 361">
            <a:extLst>
              <a:ext uri="{FF2B5EF4-FFF2-40B4-BE49-F238E27FC236}">
                <a16:creationId xmlns:a16="http://schemas.microsoft.com/office/drawing/2014/main" id="{0F9DF71D-9BFD-4008-95EC-3D4CB8AE389D}"/>
              </a:ext>
            </a:extLst>
          </p:cNvPr>
          <p:cNvGrpSpPr>
            <a:grpSpLocks/>
          </p:cNvGrpSpPr>
          <p:nvPr/>
        </p:nvGrpSpPr>
        <p:grpSpPr bwMode="auto">
          <a:xfrm>
            <a:off x="4060825" y="3090863"/>
            <a:ext cx="360363" cy="179387"/>
            <a:chOff x="2444" y="1890"/>
            <a:chExt cx="227" cy="113"/>
          </a:xfrm>
        </p:grpSpPr>
        <p:sp>
          <p:nvSpPr>
            <p:cNvPr id="17602" name="WordArt 362">
              <a:extLst>
                <a:ext uri="{FF2B5EF4-FFF2-40B4-BE49-F238E27FC236}">
                  <a16:creationId xmlns:a16="http://schemas.microsoft.com/office/drawing/2014/main" id="{CEB7A959-6E05-4305-89DF-A9F08B3CEC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4" y="189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青梅市</a:t>
              </a:r>
            </a:p>
          </p:txBody>
        </p:sp>
        <p:sp>
          <p:nvSpPr>
            <p:cNvPr id="17603" name="WordArt 363">
              <a:extLst>
                <a:ext uri="{FF2B5EF4-FFF2-40B4-BE49-F238E27FC236}">
                  <a16:creationId xmlns:a16="http://schemas.microsoft.com/office/drawing/2014/main" id="{068237FE-35F0-4034-B819-0C17B4F43E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4" y="189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青梅市</a:t>
              </a:r>
            </a:p>
          </p:txBody>
        </p:sp>
      </p:grpSp>
      <p:grpSp>
        <p:nvGrpSpPr>
          <p:cNvPr id="17469" name="Group 364">
            <a:extLst>
              <a:ext uri="{FF2B5EF4-FFF2-40B4-BE49-F238E27FC236}">
                <a16:creationId xmlns:a16="http://schemas.microsoft.com/office/drawing/2014/main" id="{A8F52CA9-EF6C-4AB1-BF4B-06D8CD500371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6870700"/>
            <a:ext cx="360363" cy="179388"/>
            <a:chOff x="3975" y="4158"/>
            <a:chExt cx="227" cy="113"/>
          </a:xfrm>
        </p:grpSpPr>
        <p:sp>
          <p:nvSpPr>
            <p:cNvPr id="17600" name="WordArt 365">
              <a:extLst>
                <a:ext uri="{FF2B5EF4-FFF2-40B4-BE49-F238E27FC236}">
                  <a16:creationId xmlns:a16="http://schemas.microsoft.com/office/drawing/2014/main" id="{E6E6F14D-C359-4243-8430-4C9B9C9508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415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町田市</a:t>
              </a:r>
            </a:p>
          </p:txBody>
        </p:sp>
        <p:sp>
          <p:nvSpPr>
            <p:cNvPr id="17601" name="WordArt 366">
              <a:extLst>
                <a:ext uri="{FF2B5EF4-FFF2-40B4-BE49-F238E27FC236}">
                  <a16:creationId xmlns:a16="http://schemas.microsoft.com/office/drawing/2014/main" id="{1665291E-443E-4A53-B717-2FB028F584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415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町田市</a:t>
              </a:r>
            </a:p>
          </p:txBody>
        </p:sp>
      </p:grpSp>
      <p:grpSp>
        <p:nvGrpSpPr>
          <p:cNvPr id="17470" name="Group 367">
            <a:extLst>
              <a:ext uri="{FF2B5EF4-FFF2-40B4-BE49-F238E27FC236}">
                <a16:creationId xmlns:a16="http://schemas.microsoft.com/office/drawing/2014/main" id="{5B4AF91E-98AC-42BE-B014-12B53E537C47}"/>
              </a:ext>
            </a:extLst>
          </p:cNvPr>
          <p:cNvGrpSpPr>
            <a:grpSpLocks/>
          </p:cNvGrpSpPr>
          <p:nvPr/>
        </p:nvGrpSpPr>
        <p:grpSpPr bwMode="auto">
          <a:xfrm>
            <a:off x="10180638" y="6870700"/>
            <a:ext cx="360362" cy="179388"/>
            <a:chOff x="6187" y="4271"/>
            <a:chExt cx="227" cy="113"/>
          </a:xfrm>
        </p:grpSpPr>
        <p:sp>
          <p:nvSpPr>
            <p:cNvPr id="17598" name="WordArt 368">
              <a:extLst>
                <a:ext uri="{FF2B5EF4-FFF2-40B4-BE49-F238E27FC236}">
                  <a16:creationId xmlns:a16="http://schemas.microsoft.com/office/drawing/2014/main" id="{19A40617-72FA-468B-9429-A7AAD75822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427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大田区</a:t>
              </a:r>
            </a:p>
          </p:txBody>
        </p:sp>
        <p:sp>
          <p:nvSpPr>
            <p:cNvPr id="17599" name="WordArt 369">
              <a:extLst>
                <a:ext uri="{FF2B5EF4-FFF2-40B4-BE49-F238E27FC236}">
                  <a16:creationId xmlns:a16="http://schemas.microsoft.com/office/drawing/2014/main" id="{68315400-EF6B-44FB-8393-0E780F9204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427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大田区</a:t>
              </a:r>
            </a:p>
          </p:txBody>
        </p:sp>
      </p:grpSp>
      <p:grpSp>
        <p:nvGrpSpPr>
          <p:cNvPr id="17471" name="Group 370">
            <a:extLst>
              <a:ext uri="{FF2B5EF4-FFF2-40B4-BE49-F238E27FC236}">
                <a16:creationId xmlns:a16="http://schemas.microsoft.com/office/drawing/2014/main" id="{2BC82732-10E1-4670-BCCC-6A973654AD7E}"/>
              </a:ext>
            </a:extLst>
          </p:cNvPr>
          <p:cNvGrpSpPr>
            <a:grpSpLocks/>
          </p:cNvGrpSpPr>
          <p:nvPr/>
        </p:nvGrpSpPr>
        <p:grpSpPr bwMode="auto">
          <a:xfrm>
            <a:off x="5319713" y="3449638"/>
            <a:ext cx="360362" cy="179387"/>
            <a:chOff x="3295" y="2230"/>
            <a:chExt cx="227" cy="113"/>
          </a:xfrm>
        </p:grpSpPr>
        <p:sp>
          <p:nvSpPr>
            <p:cNvPr id="17596" name="WordArt 371">
              <a:extLst>
                <a:ext uri="{FF2B5EF4-FFF2-40B4-BE49-F238E27FC236}">
                  <a16:creationId xmlns:a16="http://schemas.microsoft.com/office/drawing/2014/main" id="{56D103AF-C6B6-4BD3-A166-82184258B3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223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瑞穂町</a:t>
              </a:r>
            </a:p>
          </p:txBody>
        </p:sp>
        <p:sp>
          <p:nvSpPr>
            <p:cNvPr id="17597" name="WordArt 372">
              <a:extLst>
                <a:ext uri="{FF2B5EF4-FFF2-40B4-BE49-F238E27FC236}">
                  <a16:creationId xmlns:a16="http://schemas.microsoft.com/office/drawing/2014/main" id="{4C71D267-6725-4A9F-AB57-C2C6D314B3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223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瑞穂町</a:t>
              </a:r>
            </a:p>
          </p:txBody>
        </p:sp>
      </p:grpSp>
      <p:grpSp>
        <p:nvGrpSpPr>
          <p:cNvPr id="17472" name="Group 373">
            <a:extLst>
              <a:ext uri="{FF2B5EF4-FFF2-40B4-BE49-F238E27FC236}">
                <a16:creationId xmlns:a16="http://schemas.microsoft.com/office/drawing/2014/main" id="{64E90597-CFB9-4C7C-B66D-DA6FD7DA34CF}"/>
              </a:ext>
            </a:extLst>
          </p:cNvPr>
          <p:cNvGrpSpPr>
            <a:grpSpLocks/>
          </p:cNvGrpSpPr>
          <p:nvPr/>
        </p:nvGrpSpPr>
        <p:grpSpPr bwMode="auto">
          <a:xfrm>
            <a:off x="10901363" y="3451225"/>
            <a:ext cx="360362" cy="179388"/>
            <a:chOff x="6810" y="2230"/>
            <a:chExt cx="227" cy="113"/>
          </a:xfrm>
        </p:grpSpPr>
        <p:sp>
          <p:nvSpPr>
            <p:cNvPr id="17594" name="WordArt 374">
              <a:extLst>
                <a:ext uri="{FF2B5EF4-FFF2-40B4-BE49-F238E27FC236}">
                  <a16:creationId xmlns:a16="http://schemas.microsoft.com/office/drawing/2014/main" id="{BDABC067-94A2-4D11-AD91-8E31100CCB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10" y="223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足立区</a:t>
              </a:r>
            </a:p>
          </p:txBody>
        </p:sp>
        <p:sp>
          <p:nvSpPr>
            <p:cNvPr id="17595" name="WordArt 375">
              <a:extLst>
                <a:ext uri="{FF2B5EF4-FFF2-40B4-BE49-F238E27FC236}">
                  <a16:creationId xmlns:a16="http://schemas.microsoft.com/office/drawing/2014/main" id="{3F398A12-15BF-4EF6-9238-B655A27BC4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10" y="223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足立区</a:t>
              </a:r>
            </a:p>
          </p:txBody>
        </p:sp>
      </p:grpSp>
      <p:grpSp>
        <p:nvGrpSpPr>
          <p:cNvPr id="17473" name="Group 376">
            <a:extLst>
              <a:ext uri="{FF2B5EF4-FFF2-40B4-BE49-F238E27FC236}">
                <a16:creationId xmlns:a16="http://schemas.microsoft.com/office/drawing/2014/main" id="{3A404DD3-5BE4-4399-BF1C-61B57EB4277C}"/>
              </a:ext>
            </a:extLst>
          </p:cNvPr>
          <p:cNvGrpSpPr>
            <a:grpSpLocks/>
          </p:cNvGrpSpPr>
          <p:nvPr/>
        </p:nvGrpSpPr>
        <p:grpSpPr bwMode="auto">
          <a:xfrm>
            <a:off x="11261725" y="4349750"/>
            <a:ext cx="360363" cy="179388"/>
            <a:chOff x="7037" y="2854"/>
            <a:chExt cx="227" cy="113"/>
          </a:xfrm>
        </p:grpSpPr>
        <p:sp>
          <p:nvSpPr>
            <p:cNvPr id="17592" name="WordArt 377">
              <a:extLst>
                <a:ext uri="{FF2B5EF4-FFF2-40B4-BE49-F238E27FC236}">
                  <a16:creationId xmlns:a16="http://schemas.microsoft.com/office/drawing/2014/main" id="{6E79693C-4505-406B-B966-C2A5F608A0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37" y="285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墨田区</a:t>
              </a:r>
            </a:p>
          </p:txBody>
        </p:sp>
        <p:sp>
          <p:nvSpPr>
            <p:cNvPr id="17593" name="WordArt 378">
              <a:extLst>
                <a:ext uri="{FF2B5EF4-FFF2-40B4-BE49-F238E27FC236}">
                  <a16:creationId xmlns:a16="http://schemas.microsoft.com/office/drawing/2014/main" id="{61A85E59-3E81-432F-8EA9-AD1471397B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37" y="285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墨田区</a:t>
              </a:r>
            </a:p>
          </p:txBody>
        </p:sp>
      </p:grpSp>
      <p:grpSp>
        <p:nvGrpSpPr>
          <p:cNvPr id="17474" name="Group 379">
            <a:extLst>
              <a:ext uri="{FF2B5EF4-FFF2-40B4-BE49-F238E27FC236}">
                <a16:creationId xmlns:a16="http://schemas.microsoft.com/office/drawing/2014/main" id="{AC595C90-E930-448C-866D-B95F72F170CE}"/>
              </a:ext>
            </a:extLst>
          </p:cNvPr>
          <p:cNvGrpSpPr>
            <a:grpSpLocks/>
          </p:cNvGrpSpPr>
          <p:nvPr/>
        </p:nvGrpSpPr>
        <p:grpSpPr bwMode="auto">
          <a:xfrm>
            <a:off x="9821863" y="6151563"/>
            <a:ext cx="360362" cy="179387"/>
            <a:chOff x="6357" y="3931"/>
            <a:chExt cx="227" cy="113"/>
          </a:xfrm>
        </p:grpSpPr>
        <p:sp>
          <p:nvSpPr>
            <p:cNvPr id="17590" name="WordArt 380">
              <a:extLst>
                <a:ext uri="{FF2B5EF4-FFF2-40B4-BE49-F238E27FC236}">
                  <a16:creationId xmlns:a16="http://schemas.microsoft.com/office/drawing/2014/main" id="{EBB25156-6085-4198-AF50-B822C1B09F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93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品川区</a:t>
              </a:r>
            </a:p>
          </p:txBody>
        </p:sp>
        <p:sp>
          <p:nvSpPr>
            <p:cNvPr id="17591" name="WordArt 381">
              <a:extLst>
                <a:ext uri="{FF2B5EF4-FFF2-40B4-BE49-F238E27FC236}">
                  <a16:creationId xmlns:a16="http://schemas.microsoft.com/office/drawing/2014/main" id="{8A474256-9DCC-4380-A1AC-A4C9DEACC4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93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品川区</a:t>
              </a:r>
            </a:p>
          </p:txBody>
        </p:sp>
      </p:grpSp>
      <p:grpSp>
        <p:nvGrpSpPr>
          <p:cNvPr id="17475" name="Group 382">
            <a:extLst>
              <a:ext uri="{FF2B5EF4-FFF2-40B4-BE49-F238E27FC236}">
                <a16:creationId xmlns:a16="http://schemas.microsoft.com/office/drawing/2014/main" id="{27AA73D2-A337-4562-90C7-D98E23E9A938}"/>
              </a:ext>
            </a:extLst>
          </p:cNvPr>
          <p:cNvGrpSpPr>
            <a:grpSpLocks/>
          </p:cNvGrpSpPr>
          <p:nvPr/>
        </p:nvGrpSpPr>
        <p:grpSpPr bwMode="auto">
          <a:xfrm>
            <a:off x="11261725" y="5249863"/>
            <a:ext cx="360363" cy="179387"/>
            <a:chOff x="6980" y="3251"/>
            <a:chExt cx="227" cy="113"/>
          </a:xfrm>
        </p:grpSpPr>
        <p:sp>
          <p:nvSpPr>
            <p:cNvPr id="17588" name="WordArt 383">
              <a:extLst>
                <a:ext uri="{FF2B5EF4-FFF2-40B4-BE49-F238E27FC236}">
                  <a16:creationId xmlns:a16="http://schemas.microsoft.com/office/drawing/2014/main" id="{049D90E6-35A2-4001-9A7C-268B765FD6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80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江東区</a:t>
              </a:r>
            </a:p>
          </p:txBody>
        </p:sp>
        <p:sp>
          <p:nvSpPr>
            <p:cNvPr id="17589" name="WordArt 384">
              <a:extLst>
                <a:ext uri="{FF2B5EF4-FFF2-40B4-BE49-F238E27FC236}">
                  <a16:creationId xmlns:a16="http://schemas.microsoft.com/office/drawing/2014/main" id="{50D32CFA-6753-471F-B588-C754D7171B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80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江東区</a:t>
              </a:r>
            </a:p>
          </p:txBody>
        </p:sp>
      </p:grpSp>
      <p:grpSp>
        <p:nvGrpSpPr>
          <p:cNvPr id="17476" name="Group 385">
            <a:extLst>
              <a:ext uri="{FF2B5EF4-FFF2-40B4-BE49-F238E27FC236}">
                <a16:creationId xmlns:a16="http://schemas.microsoft.com/office/drawing/2014/main" id="{03A26B54-77C8-448E-8425-A9404B2AC690}"/>
              </a:ext>
            </a:extLst>
          </p:cNvPr>
          <p:cNvGrpSpPr>
            <a:grpSpLocks/>
          </p:cNvGrpSpPr>
          <p:nvPr/>
        </p:nvGrpSpPr>
        <p:grpSpPr bwMode="auto">
          <a:xfrm>
            <a:off x="4960938" y="4170363"/>
            <a:ext cx="360362" cy="179387"/>
            <a:chOff x="3352" y="2911"/>
            <a:chExt cx="227" cy="113"/>
          </a:xfrm>
        </p:grpSpPr>
        <p:sp>
          <p:nvSpPr>
            <p:cNvPr id="17586" name="WordArt 386">
              <a:extLst>
                <a:ext uri="{FF2B5EF4-FFF2-40B4-BE49-F238E27FC236}">
                  <a16:creationId xmlns:a16="http://schemas.microsoft.com/office/drawing/2014/main" id="{496E3785-0230-453C-B93E-2D2D8A9A4F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52" y="291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昭島市</a:t>
              </a:r>
            </a:p>
          </p:txBody>
        </p:sp>
        <p:sp>
          <p:nvSpPr>
            <p:cNvPr id="17587" name="WordArt 387">
              <a:extLst>
                <a:ext uri="{FF2B5EF4-FFF2-40B4-BE49-F238E27FC236}">
                  <a16:creationId xmlns:a16="http://schemas.microsoft.com/office/drawing/2014/main" id="{56BEBFE5-FCB0-47DD-B01A-D9F895D4B7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52" y="291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昭島市</a:t>
              </a:r>
            </a:p>
          </p:txBody>
        </p:sp>
      </p:grpSp>
      <p:grpSp>
        <p:nvGrpSpPr>
          <p:cNvPr id="17477" name="Group 388">
            <a:extLst>
              <a:ext uri="{FF2B5EF4-FFF2-40B4-BE49-F238E27FC236}">
                <a16:creationId xmlns:a16="http://schemas.microsoft.com/office/drawing/2014/main" id="{277FCDF2-6479-437D-A297-29C16D0F7F5E}"/>
              </a:ext>
            </a:extLst>
          </p:cNvPr>
          <p:cNvGrpSpPr>
            <a:grpSpLocks/>
          </p:cNvGrpSpPr>
          <p:nvPr/>
        </p:nvGrpSpPr>
        <p:grpSpPr bwMode="auto">
          <a:xfrm>
            <a:off x="4779963" y="3810000"/>
            <a:ext cx="360362" cy="179388"/>
            <a:chOff x="3125" y="2570"/>
            <a:chExt cx="227" cy="113"/>
          </a:xfrm>
        </p:grpSpPr>
        <p:sp>
          <p:nvSpPr>
            <p:cNvPr id="17584" name="WordArt 389">
              <a:extLst>
                <a:ext uri="{FF2B5EF4-FFF2-40B4-BE49-F238E27FC236}">
                  <a16:creationId xmlns:a16="http://schemas.microsoft.com/office/drawing/2014/main" id="{92C2575B-888A-4556-98F0-EDF27263A7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5" y="257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福生市</a:t>
              </a:r>
            </a:p>
          </p:txBody>
        </p:sp>
        <p:sp>
          <p:nvSpPr>
            <p:cNvPr id="17585" name="WordArt 390">
              <a:extLst>
                <a:ext uri="{FF2B5EF4-FFF2-40B4-BE49-F238E27FC236}">
                  <a16:creationId xmlns:a16="http://schemas.microsoft.com/office/drawing/2014/main" id="{27829BB2-2EA0-48ED-9DD4-865F779F59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5" y="257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福生市</a:t>
              </a:r>
            </a:p>
          </p:txBody>
        </p:sp>
      </p:grpSp>
      <p:grpSp>
        <p:nvGrpSpPr>
          <p:cNvPr id="17478" name="Group 391">
            <a:extLst>
              <a:ext uri="{FF2B5EF4-FFF2-40B4-BE49-F238E27FC236}">
                <a16:creationId xmlns:a16="http://schemas.microsoft.com/office/drawing/2014/main" id="{AD119EC6-F132-4B12-ABF9-89D92D0B3C5E}"/>
              </a:ext>
            </a:extLst>
          </p:cNvPr>
          <p:cNvGrpSpPr>
            <a:grpSpLocks/>
          </p:cNvGrpSpPr>
          <p:nvPr/>
        </p:nvGrpSpPr>
        <p:grpSpPr bwMode="auto">
          <a:xfrm>
            <a:off x="4060825" y="3811588"/>
            <a:ext cx="360363" cy="179387"/>
            <a:chOff x="3011" y="2344"/>
            <a:chExt cx="227" cy="113"/>
          </a:xfrm>
        </p:grpSpPr>
        <p:sp>
          <p:nvSpPr>
            <p:cNvPr id="17582" name="WordArt 392">
              <a:extLst>
                <a:ext uri="{FF2B5EF4-FFF2-40B4-BE49-F238E27FC236}">
                  <a16:creationId xmlns:a16="http://schemas.microsoft.com/office/drawing/2014/main" id="{D6CF4F31-0F16-4C31-A148-51149395B2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1" y="234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羽村市</a:t>
              </a:r>
            </a:p>
          </p:txBody>
        </p:sp>
        <p:sp>
          <p:nvSpPr>
            <p:cNvPr id="17583" name="WordArt 393">
              <a:extLst>
                <a:ext uri="{FF2B5EF4-FFF2-40B4-BE49-F238E27FC236}">
                  <a16:creationId xmlns:a16="http://schemas.microsoft.com/office/drawing/2014/main" id="{BAA9AEC2-5932-435F-BC5F-A89E843320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1" y="234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羽村市</a:t>
              </a:r>
            </a:p>
          </p:txBody>
        </p:sp>
      </p:grpSp>
      <p:grpSp>
        <p:nvGrpSpPr>
          <p:cNvPr id="17479" name="Group 394">
            <a:extLst>
              <a:ext uri="{FF2B5EF4-FFF2-40B4-BE49-F238E27FC236}">
                <a16:creationId xmlns:a16="http://schemas.microsoft.com/office/drawing/2014/main" id="{950655EA-6FED-46D1-AC64-2FFEFB63C8F4}"/>
              </a:ext>
            </a:extLst>
          </p:cNvPr>
          <p:cNvGrpSpPr>
            <a:grpSpLocks/>
          </p:cNvGrpSpPr>
          <p:nvPr/>
        </p:nvGrpSpPr>
        <p:grpSpPr bwMode="auto">
          <a:xfrm>
            <a:off x="5140325" y="4530725"/>
            <a:ext cx="360363" cy="179388"/>
            <a:chOff x="3692" y="3364"/>
            <a:chExt cx="227" cy="113"/>
          </a:xfrm>
        </p:grpSpPr>
        <p:sp>
          <p:nvSpPr>
            <p:cNvPr id="17580" name="WordArt 395">
              <a:extLst>
                <a:ext uri="{FF2B5EF4-FFF2-40B4-BE49-F238E27FC236}">
                  <a16:creationId xmlns:a16="http://schemas.microsoft.com/office/drawing/2014/main" id="{ED2FC5A5-5AA7-4A2A-B46A-F050E3C2EF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36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日野市</a:t>
              </a:r>
            </a:p>
          </p:txBody>
        </p:sp>
        <p:sp>
          <p:nvSpPr>
            <p:cNvPr id="17581" name="WordArt 396">
              <a:extLst>
                <a:ext uri="{FF2B5EF4-FFF2-40B4-BE49-F238E27FC236}">
                  <a16:creationId xmlns:a16="http://schemas.microsoft.com/office/drawing/2014/main" id="{A2E49AF8-24C9-4C76-B075-D9C0DBC7BD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36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日野市</a:t>
              </a:r>
            </a:p>
          </p:txBody>
        </p:sp>
      </p:grpSp>
      <p:grpSp>
        <p:nvGrpSpPr>
          <p:cNvPr id="17480" name="Group 397">
            <a:extLst>
              <a:ext uri="{FF2B5EF4-FFF2-40B4-BE49-F238E27FC236}">
                <a16:creationId xmlns:a16="http://schemas.microsoft.com/office/drawing/2014/main" id="{C12C6100-E57E-4653-832D-D93141E6FE34}"/>
              </a:ext>
            </a:extLst>
          </p:cNvPr>
          <p:cNvGrpSpPr>
            <a:grpSpLocks/>
          </p:cNvGrpSpPr>
          <p:nvPr/>
        </p:nvGrpSpPr>
        <p:grpSpPr bwMode="auto">
          <a:xfrm>
            <a:off x="6940550" y="5791200"/>
            <a:ext cx="360363" cy="179388"/>
            <a:chOff x="4372" y="3648"/>
            <a:chExt cx="227" cy="113"/>
          </a:xfrm>
        </p:grpSpPr>
        <p:sp>
          <p:nvSpPr>
            <p:cNvPr id="17578" name="WordArt 398">
              <a:extLst>
                <a:ext uri="{FF2B5EF4-FFF2-40B4-BE49-F238E27FC236}">
                  <a16:creationId xmlns:a16="http://schemas.microsoft.com/office/drawing/2014/main" id="{C31E4358-D42C-473C-8582-F3E42D0C3A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64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稲城市</a:t>
              </a:r>
            </a:p>
          </p:txBody>
        </p:sp>
        <p:sp>
          <p:nvSpPr>
            <p:cNvPr id="17579" name="WordArt 399">
              <a:extLst>
                <a:ext uri="{FF2B5EF4-FFF2-40B4-BE49-F238E27FC236}">
                  <a16:creationId xmlns:a16="http://schemas.microsoft.com/office/drawing/2014/main" id="{5F414AF2-722F-4D1B-8C4A-E5A94D1CD5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64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稲城市</a:t>
              </a:r>
            </a:p>
          </p:txBody>
        </p:sp>
      </p:grpSp>
      <p:grpSp>
        <p:nvGrpSpPr>
          <p:cNvPr id="17481" name="Group 400">
            <a:extLst>
              <a:ext uri="{FF2B5EF4-FFF2-40B4-BE49-F238E27FC236}">
                <a16:creationId xmlns:a16="http://schemas.microsoft.com/office/drawing/2014/main" id="{39981EF3-7685-498E-A345-A8B95AB23998}"/>
              </a:ext>
            </a:extLst>
          </p:cNvPr>
          <p:cNvGrpSpPr>
            <a:grpSpLocks/>
          </p:cNvGrpSpPr>
          <p:nvPr/>
        </p:nvGrpSpPr>
        <p:grpSpPr bwMode="auto">
          <a:xfrm>
            <a:off x="6040438" y="5791200"/>
            <a:ext cx="360362" cy="179388"/>
            <a:chOff x="4032" y="3591"/>
            <a:chExt cx="227" cy="113"/>
          </a:xfrm>
        </p:grpSpPr>
        <p:sp>
          <p:nvSpPr>
            <p:cNvPr id="17576" name="WordArt 401">
              <a:extLst>
                <a:ext uri="{FF2B5EF4-FFF2-40B4-BE49-F238E27FC236}">
                  <a16:creationId xmlns:a16="http://schemas.microsoft.com/office/drawing/2014/main" id="{BAA160E9-7938-4836-9EDB-480F5990FB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59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多摩市</a:t>
              </a:r>
            </a:p>
          </p:txBody>
        </p:sp>
        <p:sp>
          <p:nvSpPr>
            <p:cNvPr id="17577" name="WordArt 402">
              <a:extLst>
                <a:ext uri="{FF2B5EF4-FFF2-40B4-BE49-F238E27FC236}">
                  <a16:creationId xmlns:a16="http://schemas.microsoft.com/office/drawing/2014/main" id="{7991B569-194D-42E6-BACB-B378C40C07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59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多摩市</a:t>
              </a:r>
            </a:p>
          </p:txBody>
        </p:sp>
      </p:grpSp>
      <p:grpSp>
        <p:nvGrpSpPr>
          <p:cNvPr id="17482" name="Group 403">
            <a:extLst>
              <a:ext uri="{FF2B5EF4-FFF2-40B4-BE49-F238E27FC236}">
                <a16:creationId xmlns:a16="http://schemas.microsoft.com/office/drawing/2014/main" id="{876A6DF4-9151-4496-B0EF-E458E3D3ED93}"/>
              </a:ext>
            </a:extLst>
          </p:cNvPr>
          <p:cNvGrpSpPr>
            <a:grpSpLocks/>
          </p:cNvGrpSpPr>
          <p:nvPr/>
        </p:nvGrpSpPr>
        <p:grpSpPr bwMode="auto">
          <a:xfrm>
            <a:off x="5591175" y="3990975"/>
            <a:ext cx="539750" cy="179388"/>
            <a:chOff x="3805" y="2457"/>
            <a:chExt cx="340" cy="113"/>
          </a:xfrm>
        </p:grpSpPr>
        <p:sp>
          <p:nvSpPr>
            <p:cNvPr id="17574" name="WordArt 404">
              <a:extLst>
                <a:ext uri="{FF2B5EF4-FFF2-40B4-BE49-F238E27FC236}">
                  <a16:creationId xmlns:a16="http://schemas.microsoft.com/office/drawing/2014/main" id="{8B6F6852-A3A2-4646-A144-51FD81B873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5" y="2457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東大和市</a:t>
              </a:r>
            </a:p>
          </p:txBody>
        </p:sp>
        <p:sp>
          <p:nvSpPr>
            <p:cNvPr id="17575" name="WordArt 405">
              <a:extLst>
                <a:ext uri="{FF2B5EF4-FFF2-40B4-BE49-F238E27FC236}">
                  <a16:creationId xmlns:a16="http://schemas.microsoft.com/office/drawing/2014/main" id="{06F16670-5E41-47B2-A406-1B0A747FCC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5" y="2457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東大和市</a:t>
              </a:r>
            </a:p>
          </p:txBody>
        </p:sp>
      </p:grpSp>
      <p:grpSp>
        <p:nvGrpSpPr>
          <p:cNvPr id="17483" name="Group 406">
            <a:extLst>
              <a:ext uri="{FF2B5EF4-FFF2-40B4-BE49-F238E27FC236}">
                <a16:creationId xmlns:a16="http://schemas.microsoft.com/office/drawing/2014/main" id="{40EADD8A-00D0-4295-A749-D2FA05A92FFE}"/>
              </a:ext>
            </a:extLst>
          </p:cNvPr>
          <p:cNvGrpSpPr>
            <a:grpSpLocks/>
          </p:cNvGrpSpPr>
          <p:nvPr/>
        </p:nvGrpSpPr>
        <p:grpSpPr bwMode="auto">
          <a:xfrm>
            <a:off x="7300913" y="3449638"/>
            <a:ext cx="360362" cy="179387"/>
            <a:chOff x="4599" y="2173"/>
            <a:chExt cx="227" cy="113"/>
          </a:xfrm>
        </p:grpSpPr>
        <p:sp>
          <p:nvSpPr>
            <p:cNvPr id="17572" name="WordArt 407">
              <a:extLst>
                <a:ext uri="{FF2B5EF4-FFF2-40B4-BE49-F238E27FC236}">
                  <a16:creationId xmlns:a16="http://schemas.microsoft.com/office/drawing/2014/main" id="{B2B01D5A-D83F-45CB-BF92-05F72B115A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9" y="2173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清瀬市</a:t>
              </a:r>
            </a:p>
          </p:txBody>
        </p:sp>
        <p:sp>
          <p:nvSpPr>
            <p:cNvPr id="17573" name="WordArt 408">
              <a:extLst>
                <a:ext uri="{FF2B5EF4-FFF2-40B4-BE49-F238E27FC236}">
                  <a16:creationId xmlns:a16="http://schemas.microsoft.com/office/drawing/2014/main" id="{427D0A5A-01A0-4296-BA08-B727C4ABEC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9" y="2173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清瀬市</a:t>
              </a:r>
            </a:p>
          </p:txBody>
        </p:sp>
      </p:grpSp>
      <p:grpSp>
        <p:nvGrpSpPr>
          <p:cNvPr id="17484" name="Group 409">
            <a:extLst>
              <a:ext uri="{FF2B5EF4-FFF2-40B4-BE49-F238E27FC236}">
                <a16:creationId xmlns:a16="http://schemas.microsoft.com/office/drawing/2014/main" id="{B454A82E-B15C-4410-AAD0-E30AEF2EDB88}"/>
              </a:ext>
            </a:extLst>
          </p:cNvPr>
          <p:cNvGrpSpPr>
            <a:grpSpLocks/>
          </p:cNvGrpSpPr>
          <p:nvPr/>
        </p:nvGrpSpPr>
        <p:grpSpPr bwMode="auto">
          <a:xfrm>
            <a:off x="9459913" y="3630613"/>
            <a:ext cx="360362" cy="179387"/>
            <a:chOff x="5846" y="2230"/>
            <a:chExt cx="227" cy="113"/>
          </a:xfrm>
        </p:grpSpPr>
        <p:sp>
          <p:nvSpPr>
            <p:cNvPr id="17570" name="WordArt 410">
              <a:extLst>
                <a:ext uri="{FF2B5EF4-FFF2-40B4-BE49-F238E27FC236}">
                  <a16:creationId xmlns:a16="http://schemas.microsoft.com/office/drawing/2014/main" id="{46FF1189-0F96-4CA4-9E9F-5742D35189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46" y="223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板橋区</a:t>
              </a:r>
            </a:p>
          </p:txBody>
        </p:sp>
        <p:sp>
          <p:nvSpPr>
            <p:cNvPr id="17571" name="WordArt 411">
              <a:extLst>
                <a:ext uri="{FF2B5EF4-FFF2-40B4-BE49-F238E27FC236}">
                  <a16:creationId xmlns:a16="http://schemas.microsoft.com/office/drawing/2014/main" id="{E3851E1B-C1B0-4114-B7B8-86C048628E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46" y="223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板橋区</a:t>
              </a:r>
            </a:p>
          </p:txBody>
        </p:sp>
      </p:grpSp>
      <p:grpSp>
        <p:nvGrpSpPr>
          <p:cNvPr id="17485" name="Group 412">
            <a:extLst>
              <a:ext uri="{FF2B5EF4-FFF2-40B4-BE49-F238E27FC236}">
                <a16:creationId xmlns:a16="http://schemas.microsoft.com/office/drawing/2014/main" id="{A64E2A34-A799-4F99-95DB-0346763FA9DA}"/>
              </a:ext>
            </a:extLst>
          </p:cNvPr>
          <p:cNvGrpSpPr>
            <a:grpSpLocks/>
          </p:cNvGrpSpPr>
          <p:nvPr/>
        </p:nvGrpSpPr>
        <p:grpSpPr bwMode="auto">
          <a:xfrm>
            <a:off x="9640888" y="5610225"/>
            <a:ext cx="360362" cy="179388"/>
            <a:chOff x="6017" y="3648"/>
            <a:chExt cx="227" cy="113"/>
          </a:xfrm>
        </p:grpSpPr>
        <p:sp>
          <p:nvSpPr>
            <p:cNvPr id="17568" name="WordArt 413">
              <a:extLst>
                <a:ext uri="{FF2B5EF4-FFF2-40B4-BE49-F238E27FC236}">
                  <a16:creationId xmlns:a16="http://schemas.microsoft.com/office/drawing/2014/main" id="{51CB0D8C-7043-4961-8AF7-E218F50918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64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目黒区</a:t>
              </a:r>
            </a:p>
          </p:txBody>
        </p:sp>
        <p:sp>
          <p:nvSpPr>
            <p:cNvPr id="17569" name="WordArt 414">
              <a:extLst>
                <a:ext uri="{FF2B5EF4-FFF2-40B4-BE49-F238E27FC236}">
                  <a16:creationId xmlns:a16="http://schemas.microsoft.com/office/drawing/2014/main" id="{03A59A8D-7E35-4DC0-8847-C37091D831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64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目黒区</a:t>
              </a:r>
            </a:p>
          </p:txBody>
        </p:sp>
      </p:grpSp>
      <p:grpSp>
        <p:nvGrpSpPr>
          <p:cNvPr id="17486" name="Group 415">
            <a:extLst>
              <a:ext uri="{FF2B5EF4-FFF2-40B4-BE49-F238E27FC236}">
                <a16:creationId xmlns:a16="http://schemas.microsoft.com/office/drawing/2014/main" id="{7EC30393-B3C3-4482-96AD-FB0B045546AF}"/>
              </a:ext>
            </a:extLst>
          </p:cNvPr>
          <p:cNvGrpSpPr>
            <a:grpSpLocks/>
          </p:cNvGrpSpPr>
          <p:nvPr/>
        </p:nvGrpSpPr>
        <p:grpSpPr bwMode="auto">
          <a:xfrm>
            <a:off x="10720388" y="5160963"/>
            <a:ext cx="360362" cy="179387"/>
            <a:chOff x="6697" y="3251"/>
            <a:chExt cx="227" cy="113"/>
          </a:xfrm>
        </p:grpSpPr>
        <p:sp>
          <p:nvSpPr>
            <p:cNvPr id="17566" name="WordArt 416">
              <a:extLst>
                <a:ext uri="{FF2B5EF4-FFF2-40B4-BE49-F238E27FC236}">
                  <a16:creationId xmlns:a16="http://schemas.microsoft.com/office/drawing/2014/main" id="{841851DB-9762-4BCF-9A7F-6D3666979F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17567" name="WordArt 417">
              <a:extLst>
                <a:ext uri="{FF2B5EF4-FFF2-40B4-BE49-F238E27FC236}">
                  <a16:creationId xmlns:a16="http://schemas.microsoft.com/office/drawing/2014/main" id="{A3037B9E-7B22-47CE-BC51-D3EE6BC272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17487" name="Group 418">
            <a:extLst>
              <a:ext uri="{FF2B5EF4-FFF2-40B4-BE49-F238E27FC236}">
                <a16:creationId xmlns:a16="http://schemas.microsoft.com/office/drawing/2014/main" id="{ECB1137B-F8E6-4F85-B89D-A038D3AEAD42}"/>
              </a:ext>
            </a:extLst>
          </p:cNvPr>
          <p:cNvGrpSpPr>
            <a:grpSpLocks/>
          </p:cNvGrpSpPr>
          <p:nvPr/>
        </p:nvGrpSpPr>
        <p:grpSpPr bwMode="auto">
          <a:xfrm>
            <a:off x="10720388" y="4530725"/>
            <a:ext cx="360362" cy="179388"/>
            <a:chOff x="6697" y="2797"/>
            <a:chExt cx="227" cy="113"/>
          </a:xfrm>
        </p:grpSpPr>
        <p:sp>
          <p:nvSpPr>
            <p:cNvPr id="17564" name="WordArt 419">
              <a:extLst>
                <a:ext uri="{FF2B5EF4-FFF2-40B4-BE49-F238E27FC236}">
                  <a16:creationId xmlns:a16="http://schemas.microsoft.com/office/drawing/2014/main" id="{5E45A204-37B3-4174-B860-42FBFE71A6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79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台東区</a:t>
              </a:r>
            </a:p>
          </p:txBody>
        </p:sp>
        <p:sp>
          <p:nvSpPr>
            <p:cNvPr id="17565" name="WordArt 420">
              <a:extLst>
                <a:ext uri="{FF2B5EF4-FFF2-40B4-BE49-F238E27FC236}">
                  <a16:creationId xmlns:a16="http://schemas.microsoft.com/office/drawing/2014/main" id="{1510BA92-7124-4FC8-98AE-64DCCE9C36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79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台東区</a:t>
              </a:r>
            </a:p>
          </p:txBody>
        </p:sp>
      </p:grpSp>
      <p:grpSp>
        <p:nvGrpSpPr>
          <p:cNvPr id="17488" name="Group 421">
            <a:extLst>
              <a:ext uri="{FF2B5EF4-FFF2-40B4-BE49-F238E27FC236}">
                <a16:creationId xmlns:a16="http://schemas.microsoft.com/office/drawing/2014/main" id="{176746DB-FE89-448E-95C2-3BCB8EE48BF3}"/>
              </a:ext>
            </a:extLst>
          </p:cNvPr>
          <p:cNvGrpSpPr>
            <a:grpSpLocks/>
          </p:cNvGrpSpPr>
          <p:nvPr/>
        </p:nvGrpSpPr>
        <p:grpSpPr bwMode="auto">
          <a:xfrm>
            <a:off x="10720388" y="4081463"/>
            <a:ext cx="360362" cy="179387"/>
            <a:chOff x="6697" y="2570"/>
            <a:chExt cx="227" cy="113"/>
          </a:xfrm>
        </p:grpSpPr>
        <p:sp>
          <p:nvSpPr>
            <p:cNvPr id="17562" name="WordArt 422">
              <a:extLst>
                <a:ext uri="{FF2B5EF4-FFF2-40B4-BE49-F238E27FC236}">
                  <a16:creationId xmlns:a16="http://schemas.microsoft.com/office/drawing/2014/main" id="{1D7B0AA0-7D4B-4734-BA55-0DE60FB338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57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荒川区</a:t>
              </a:r>
            </a:p>
          </p:txBody>
        </p:sp>
        <p:sp>
          <p:nvSpPr>
            <p:cNvPr id="17563" name="WordArt 423">
              <a:extLst>
                <a:ext uri="{FF2B5EF4-FFF2-40B4-BE49-F238E27FC236}">
                  <a16:creationId xmlns:a16="http://schemas.microsoft.com/office/drawing/2014/main" id="{848A6281-0617-4CBA-B74A-317B626BE5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57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荒川区</a:t>
              </a:r>
            </a:p>
          </p:txBody>
        </p:sp>
      </p:grpSp>
      <p:grpSp>
        <p:nvGrpSpPr>
          <p:cNvPr id="17489" name="Group 424">
            <a:extLst>
              <a:ext uri="{FF2B5EF4-FFF2-40B4-BE49-F238E27FC236}">
                <a16:creationId xmlns:a16="http://schemas.microsoft.com/office/drawing/2014/main" id="{272E4581-7681-4D73-BA4E-97A403C9FF0C}"/>
              </a:ext>
            </a:extLst>
          </p:cNvPr>
          <p:cNvGrpSpPr>
            <a:grpSpLocks/>
          </p:cNvGrpSpPr>
          <p:nvPr/>
        </p:nvGrpSpPr>
        <p:grpSpPr bwMode="auto">
          <a:xfrm>
            <a:off x="10091738" y="4891088"/>
            <a:ext cx="539750" cy="179387"/>
            <a:chOff x="6470" y="3081"/>
            <a:chExt cx="340" cy="113"/>
          </a:xfrm>
        </p:grpSpPr>
        <p:sp>
          <p:nvSpPr>
            <p:cNvPr id="17560" name="WordArt 425">
              <a:extLst>
                <a:ext uri="{FF2B5EF4-FFF2-40B4-BE49-F238E27FC236}">
                  <a16:creationId xmlns:a16="http://schemas.microsoft.com/office/drawing/2014/main" id="{31F6B1E8-670C-48EB-A553-CC50B97C13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70" y="3081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千代田区</a:t>
              </a:r>
            </a:p>
          </p:txBody>
        </p:sp>
        <p:sp>
          <p:nvSpPr>
            <p:cNvPr id="17561" name="WordArt 426">
              <a:extLst>
                <a:ext uri="{FF2B5EF4-FFF2-40B4-BE49-F238E27FC236}">
                  <a16:creationId xmlns:a16="http://schemas.microsoft.com/office/drawing/2014/main" id="{04F87A33-A06D-4377-AD01-957D02FF7A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70" y="3081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千代田区</a:t>
              </a:r>
            </a:p>
          </p:txBody>
        </p:sp>
      </p:grpSp>
      <p:grpSp>
        <p:nvGrpSpPr>
          <p:cNvPr id="17490" name="Group 427">
            <a:extLst>
              <a:ext uri="{FF2B5EF4-FFF2-40B4-BE49-F238E27FC236}">
                <a16:creationId xmlns:a16="http://schemas.microsoft.com/office/drawing/2014/main" id="{0CE318DB-5608-4B41-9AFC-855AB7BB45AA}"/>
              </a:ext>
            </a:extLst>
          </p:cNvPr>
          <p:cNvGrpSpPr>
            <a:grpSpLocks/>
          </p:cNvGrpSpPr>
          <p:nvPr/>
        </p:nvGrpSpPr>
        <p:grpSpPr bwMode="auto">
          <a:xfrm>
            <a:off x="10180638" y="5430838"/>
            <a:ext cx="360362" cy="179387"/>
            <a:chOff x="6357" y="3478"/>
            <a:chExt cx="227" cy="113"/>
          </a:xfrm>
        </p:grpSpPr>
        <p:sp>
          <p:nvSpPr>
            <p:cNvPr id="17558" name="WordArt 428">
              <a:extLst>
                <a:ext uri="{FF2B5EF4-FFF2-40B4-BE49-F238E27FC236}">
                  <a16:creationId xmlns:a16="http://schemas.microsoft.com/office/drawing/2014/main" id="{B7EC756E-154A-4631-9BF4-E421D6EF4D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47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港区</a:t>
              </a:r>
            </a:p>
          </p:txBody>
        </p:sp>
        <p:sp>
          <p:nvSpPr>
            <p:cNvPr id="17559" name="WordArt 429">
              <a:extLst>
                <a:ext uri="{FF2B5EF4-FFF2-40B4-BE49-F238E27FC236}">
                  <a16:creationId xmlns:a16="http://schemas.microsoft.com/office/drawing/2014/main" id="{1728A1D4-DC1D-4BF4-BB63-02123B1028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47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港区</a:t>
              </a:r>
            </a:p>
          </p:txBody>
        </p:sp>
      </p:grpSp>
      <p:grpSp>
        <p:nvGrpSpPr>
          <p:cNvPr id="17491" name="Group 433">
            <a:extLst>
              <a:ext uri="{FF2B5EF4-FFF2-40B4-BE49-F238E27FC236}">
                <a16:creationId xmlns:a16="http://schemas.microsoft.com/office/drawing/2014/main" id="{1E12AA98-E762-4D0D-8942-17B0CF17F5C1}"/>
              </a:ext>
            </a:extLst>
          </p:cNvPr>
          <p:cNvGrpSpPr>
            <a:grpSpLocks/>
          </p:cNvGrpSpPr>
          <p:nvPr/>
        </p:nvGrpSpPr>
        <p:grpSpPr bwMode="auto">
          <a:xfrm>
            <a:off x="10361613" y="4349750"/>
            <a:ext cx="360362" cy="179388"/>
            <a:chOff x="6413" y="2797"/>
            <a:chExt cx="227" cy="113"/>
          </a:xfrm>
        </p:grpSpPr>
        <p:sp>
          <p:nvSpPr>
            <p:cNvPr id="17556" name="WordArt 434">
              <a:extLst>
                <a:ext uri="{FF2B5EF4-FFF2-40B4-BE49-F238E27FC236}">
                  <a16:creationId xmlns:a16="http://schemas.microsoft.com/office/drawing/2014/main" id="{72B47692-9744-4E2A-B832-399625ED44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3" y="279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文京区</a:t>
              </a:r>
            </a:p>
          </p:txBody>
        </p:sp>
        <p:sp>
          <p:nvSpPr>
            <p:cNvPr id="17557" name="WordArt 435">
              <a:extLst>
                <a:ext uri="{FF2B5EF4-FFF2-40B4-BE49-F238E27FC236}">
                  <a16:creationId xmlns:a16="http://schemas.microsoft.com/office/drawing/2014/main" id="{DBD31B4B-CB4D-4ACB-853E-F905C0F397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3" y="279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文京区</a:t>
              </a:r>
            </a:p>
          </p:txBody>
        </p:sp>
      </p:grpSp>
      <p:grpSp>
        <p:nvGrpSpPr>
          <p:cNvPr id="17492" name="Group 436">
            <a:extLst>
              <a:ext uri="{FF2B5EF4-FFF2-40B4-BE49-F238E27FC236}">
                <a16:creationId xmlns:a16="http://schemas.microsoft.com/office/drawing/2014/main" id="{B6B39BEC-2134-4D02-B87B-C66E452FABCE}"/>
              </a:ext>
            </a:extLst>
          </p:cNvPr>
          <p:cNvGrpSpPr>
            <a:grpSpLocks/>
          </p:cNvGrpSpPr>
          <p:nvPr/>
        </p:nvGrpSpPr>
        <p:grpSpPr bwMode="auto">
          <a:xfrm>
            <a:off x="10001250" y="3630613"/>
            <a:ext cx="360363" cy="179387"/>
            <a:chOff x="6300" y="2344"/>
            <a:chExt cx="227" cy="113"/>
          </a:xfrm>
        </p:grpSpPr>
        <p:sp>
          <p:nvSpPr>
            <p:cNvPr id="17554" name="WordArt 437">
              <a:extLst>
                <a:ext uri="{FF2B5EF4-FFF2-40B4-BE49-F238E27FC236}">
                  <a16:creationId xmlns:a16="http://schemas.microsoft.com/office/drawing/2014/main" id="{77AAE4BF-93FF-458C-AE59-8030B51226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0" y="234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17555" name="WordArt 438">
              <a:extLst>
                <a:ext uri="{FF2B5EF4-FFF2-40B4-BE49-F238E27FC236}">
                  <a16:creationId xmlns:a16="http://schemas.microsoft.com/office/drawing/2014/main" id="{6D0CBE4C-FC44-446B-B156-4F138B6396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0" y="234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17493" name="Group 439">
            <a:extLst>
              <a:ext uri="{FF2B5EF4-FFF2-40B4-BE49-F238E27FC236}">
                <a16:creationId xmlns:a16="http://schemas.microsoft.com/office/drawing/2014/main" id="{FE2426F0-9F6D-4614-B6E7-5B659734F577}"/>
              </a:ext>
            </a:extLst>
          </p:cNvPr>
          <p:cNvGrpSpPr>
            <a:grpSpLocks/>
          </p:cNvGrpSpPr>
          <p:nvPr/>
        </p:nvGrpSpPr>
        <p:grpSpPr bwMode="auto">
          <a:xfrm>
            <a:off x="8651875" y="5610225"/>
            <a:ext cx="539750" cy="179388"/>
            <a:chOff x="5450" y="3534"/>
            <a:chExt cx="340" cy="113"/>
          </a:xfrm>
        </p:grpSpPr>
        <p:sp>
          <p:nvSpPr>
            <p:cNvPr id="17552" name="WordArt 440">
              <a:extLst>
                <a:ext uri="{FF2B5EF4-FFF2-40B4-BE49-F238E27FC236}">
                  <a16:creationId xmlns:a16="http://schemas.microsoft.com/office/drawing/2014/main" id="{403DAC3E-083F-4AAA-A861-9E737BC004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353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世田谷区</a:t>
              </a:r>
            </a:p>
          </p:txBody>
        </p:sp>
        <p:sp>
          <p:nvSpPr>
            <p:cNvPr id="17553" name="WordArt 441">
              <a:extLst>
                <a:ext uri="{FF2B5EF4-FFF2-40B4-BE49-F238E27FC236}">
                  <a16:creationId xmlns:a16="http://schemas.microsoft.com/office/drawing/2014/main" id="{2FDAF51D-78FB-4A15-B975-5328BCBA3A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353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世田谷区</a:t>
              </a:r>
            </a:p>
          </p:txBody>
        </p:sp>
      </p:grpSp>
      <p:grpSp>
        <p:nvGrpSpPr>
          <p:cNvPr id="17494" name="Group 442">
            <a:extLst>
              <a:ext uri="{FF2B5EF4-FFF2-40B4-BE49-F238E27FC236}">
                <a16:creationId xmlns:a16="http://schemas.microsoft.com/office/drawing/2014/main" id="{F9E7FD89-2077-4F8E-AC98-BB1E8CE87282}"/>
              </a:ext>
            </a:extLst>
          </p:cNvPr>
          <p:cNvGrpSpPr>
            <a:grpSpLocks/>
          </p:cNvGrpSpPr>
          <p:nvPr/>
        </p:nvGrpSpPr>
        <p:grpSpPr bwMode="auto">
          <a:xfrm>
            <a:off x="8021638" y="5970588"/>
            <a:ext cx="360362" cy="179387"/>
            <a:chOff x="5109" y="3648"/>
            <a:chExt cx="227" cy="113"/>
          </a:xfrm>
        </p:grpSpPr>
        <p:sp>
          <p:nvSpPr>
            <p:cNvPr id="17550" name="WordArt 443">
              <a:extLst>
                <a:ext uri="{FF2B5EF4-FFF2-40B4-BE49-F238E27FC236}">
                  <a16:creationId xmlns:a16="http://schemas.microsoft.com/office/drawing/2014/main" id="{14699F4E-D690-4D88-9B44-91BAD6FCE5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09" y="364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狛江市</a:t>
              </a:r>
            </a:p>
          </p:txBody>
        </p:sp>
        <p:sp>
          <p:nvSpPr>
            <p:cNvPr id="17551" name="WordArt 444">
              <a:extLst>
                <a:ext uri="{FF2B5EF4-FFF2-40B4-BE49-F238E27FC236}">
                  <a16:creationId xmlns:a16="http://schemas.microsoft.com/office/drawing/2014/main" id="{ACE98604-E844-441D-99CF-67620368EB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09" y="364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狛江市</a:t>
              </a:r>
            </a:p>
          </p:txBody>
        </p:sp>
      </p:grpSp>
      <p:grpSp>
        <p:nvGrpSpPr>
          <p:cNvPr id="17495" name="Group 445">
            <a:extLst>
              <a:ext uri="{FF2B5EF4-FFF2-40B4-BE49-F238E27FC236}">
                <a16:creationId xmlns:a16="http://schemas.microsoft.com/office/drawing/2014/main" id="{FFB80EAB-8FA4-4D99-913D-0FA94F5B4850}"/>
              </a:ext>
            </a:extLst>
          </p:cNvPr>
          <p:cNvGrpSpPr>
            <a:grpSpLocks/>
          </p:cNvGrpSpPr>
          <p:nvPr/>
        </p:nvGrpSpPr>
        <p:grpSpPr bwMode="auto">
          <a:xfrm>
            <a:off x="9640888" y="4891088"/>
            <a:ext cx="360362" cy="179387"/>
            <a:chOff x="6187" y="2967"/>
            <a:chExt cx="227" cy="113"/>
          </a:xfrm>
        </p:grpSpPr>
        <p:sp>
          <p:nvSpPr>
            <p:cNvPr id="17548" name="WordArt 446">
              <a:extLst>
                <a:ext uri="{FF2B5EF4-FFF2-40B4-BE49-F238E27FC236}">
                  <a16:creationId xmlns:a16="http://schemas.microsoft.com/office/drawing/2014/main" id="{1354C249-58F4-434B-A0CA-9F75468B18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96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新宿区</a:t>
              </a:r>
            </a:p>
          </p:txBody>
        </p:sp>
        <p:sp>
          <p:nvSpPr>
            <p:cNvPr id="17549" name="WordArt 447">
              <a:extLst>
                <a:ext uri="{FF2B5EF4-FFF2-40B4-BE49-F238E27FC236}">
                  <a16:creationId xmlns:a16="http://schemas.microsoft.com/office/drawing/2014/main" id="{7356F1AC-1301-4E91-BF95-91DBAEC088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96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新宿区</a:t>
              </a:r>
            </a:p>
          </p:txBody>
        </p:sp>
      </p:grpSp>
      <p:grpSp>
        <p:nvGrpSpPr>
          <p:cNvPr id="17496" name="Group 448">
            <a:extLst>
              <a:ext uri="{FF2B5EF4-FFF2-40B4-BE49-F238E27FC236}">
                <a16:creationId xmlns:a16="http://schemas.microsoft.com/office/drawing/2014/main" id="{3D482936-7855-45C7-9ABB-C10994C84FF7}"/>
              </a:ext>
            </a:extLst>
          </p:cNvPr>
          <p:cNvGrpSpPr>
            <a:grpSpLocks/>
          </p:cNvGrpSpPr>
          <p:nvPr/>
        </p:nvGrpSpPr>
        <p:grpSpPr bwMode="auto">
          <a:xfrm>
            <a:off x="9820275" y="4349750"/>
            <a:ext cx="360363" cy="179388"/>
            <a:chOff x="6130" y="2684"/>
            <a:chExt cx="227" cy="113"/>
          </a:xfrm>
        </p:grpSpPr>
        <p:sp>
          <p:nvSpPr>
            <p:cNvPr id="17546" name="WordArt 449">
              <a:extLst>
                <a:ext uri="{FF2B5EF4-FFF2-40B4-BE49-F238E27FC236}">
                  <a16:creationId xmlns:a16="http://schemas.microsoft.com/office/drawing/2014/main" id="{2404B647-C67E-444B-B849-8C494F3180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0" y="268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豊島区</a:t>
              </a:r>
            </a:p>
          </p:txBody>
        </p:sp>
        <p:sp>
          <p:nvSpPr>
            <p:cNvPr id="17547" name="WordArt 450">
              <a:extLst>
                <a:ext uri="{FF2B5EF4-FFF2-40B4-BE49-F238E27FC236}">
                  <a16:creationId xmlns:a16="http://schemas.microsoft.com/office/drawing/2014/main" id="{8ECF4679-3907-468F-8370-8EE673910B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0" y="268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豊島区</a:t>
              </a:r>
            </a:p>
          </p:txBody>
        </p:sp>
      </p:grpSp>
      <p:grpSp>
        <p:nvGrpSpPr>
          <p:cNvPr id="17497" name="Group 451">
            <a:extLst>
              <a:ext uri="{FF2B5EF4-FFF2-40B4-BE49-F238E27FC236}">
                <a16:creationId xmlns:a16="http://schemas.microsoft.com/office/drawing/2014/main" id="{C72B4291-BFFF-4F55-BAB8-1D9EFA257204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3810000"/>
            <a:ext cx="539750" cy="179388"/>
            <a:chOff x="4202" y="2344"/>
            <a:chExt cx="340" cy="113"/>
          </a:xfrm>
        </p:grpSpPr>
        <p:sp>
          <p:nvSpPr>
            <p:cNvPr id="17544" name="WordArt 452">
              <a:extLst>
                <a:ext uri="{FF2B5EF4-FFF2-40B4-BE49-F238E27FC236}">
                  <a16:creationId xmlns:a16="http://schemas.microsoft.com/office/drawing/2014/main" id="{3A33C0A0-8A21-4205-8A22-CD867F10FF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234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東村山市</a:t>
              </a:r>
            </a:p>
          </p:txBody>
        </p:sp>
        <p:sp>
          <p:nvSpPr>
            <p:cNvPr id="17545" name="WordArt 453">
              <a:extLst>
                <a:ext uri="{FF2B5EF4-FFF2-40B4-BE49-F238E27FC236}">
                  <a16:creationId xmlns:a16="http://schemas.microsoft.com/office/drawing/2014/main" id="{E7BF49E7-0AD8-407C-ADBA-F4FF8026A8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234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東村山市</a:t>
              </a:r>
            </a:p>
          </p:txBody>
        </p:sp>
      </p:grpSp>
      <p:grpSp>
        <p:nvGrpSpPr>
          <p:cNvPr id="17498" name="Group 454">
            <a:extLst>
              <a:ext uri="{FF2B5EF4-FFF2-40B4-BE49-F238E27FC236}">
                <a16:creationId xmlns:a16="http://schemas.microsoft.com/office/drawing/2014/main" id="{00477B28-56AC-48D4-801F-C4E8739792AF}"/>
              </a:ext>
            </a:extLst>
          </p:cNvPr>
          <p:cNvGrpSpPr>
            <a:grpSpLocks/>
          </p:cNvGrpSpPr>
          <p:nvPr/>
        </p:nvGrpSpPr>
        <p:grpSpPr bwMode="auto">
          <a:xfrm>
            <a:off x="8559800" y="3990975"/>
            <a:ext cx="360363" cy="179388"/>
            <a:chOff x="5336" y="2514"/>
            <a:chExt cx="227" cy="113"/>
          </a:xfrm>
        </p:grpSpPr>
        <p:sp>
          <p:nvSpPr>
            <p:cNvPr id="17542" name="WordArt 455">
              <a:extLst>
                <a:ext uri="{FF2B5EF4-FFF2-40B4-BE49-F238E27FC236}">
                  <a16:creationId xmlns:a16="http://schemas.microsoft.com/office/drawing/2014/main" id="{4E9CBFB3-F8D3-4EE0-8978-8CB38CF1D9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36" y="251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練馬区</a:t>
              </a:r>
            </a:p>
          </p:txBody>
        </p:sp>
        <p:sp>
          <p:nvSpPr>
            <p:cNvPr id="17543" name="WordArt 456">
              <a:extLst>
                <a:ext uri="{FF2B5EF4-FFF2-40B4-BE49-F238E27FC236}">
                  <a16:creationId xmlns:a16="http://schemas.microsoft.com/office/drawing/2014/main" id="{60762415-A7C1-4FA5-9000-504AFBF768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36" y="251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練馬区</a:t>
              </a:r>
            </a:p>
          </p:txBody>
        </p:sp>
      </p:grpSp>
      <p:grpSp>
        <p:nvGrpSpPr>
          <p:cNvPr id="17499" name="Group 457">
            <a:extLst>
              <a:ext uri="{FF2B5EF4-FFF2-40B4-BE49-F238E27FC236}">
                <a16:creationId xmlns:a16="http://schemas.microsoft.com/office/drawing/2014/main" id="{9DD1C105-68AB-4F04-8B8F-87F884186C63}"/>
              </a:ext>
            </a:extLst>
          </p:cNvPr>
          <p:cNvGrpSpPr>
            <a:grpSpLocks/>
          </p:cNvGrpSpPr>
          <p:nvPr/>
        </p:nvGrpSpPr>
        <p:grpSpPr bwMode="auto">
          <a:xfrm>
            <a:off x="9280525" y="4530725"/>
            <a:ext cx="360363" cy="179388"/>
            <a:chOff x="5790" y="2854"/>
            <a:chExt cx="227" cy="113"/>
          </a:xfrm>
        </p:grpSpPr>
        <p:sp>
          <p:nvSpPr>
            <p:cNvPr id="17540" name="WordArt 458">
              <a:extLst>
                <a:ext uri="{FF2B5EF4-FFF2-40B4-BE49-F238E27FC236}">
                  <a16:creationId xmlns:a16="http://schemas.microsoft.com/office/drawing/2014/main" id="{885863D8-7DD4-4F3B-83C4-06706A5F28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285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中野区</a:t>
              </a:r>
            </a:p>
          </p:txBody>
        </p:sp>
        <p:sp>
          <p:nvSpPr>
            <p:cNvPr id="17541" name="WordArt 459">
              <a:extLst>
                <a:ext uri="{FF2B5EF4-FFF2-40B4-BE49-F238E27FC236}">
                  <a16:creationId xmlns:a16="http://schemas.microsoft.com/office/drawing/2014/main" id="{A3027FD7-EFF7-4887-8A78-3CF333BF31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285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中野区</a:t>
              </a:r>
            </a:p>
          </p:txBody>
        </p:sp>
      </p:grpSp>
      <p:grpSp>
        <p:nvGrpSpPr>
          <p:cNvPr id="17500" name="Group 460">
            <a:extLst>
              <a:ext uri="{FF2B5EF4-FFF2-40B4-BE49-F238E27FC236}">
                <a16:creationId xmlns:a16="http://schemas.microsoft.com/office/drawing/2014/main" id="{34F7F129-DDB8-452D-BF3B-2791A90E8A1C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4710113"/>
            <a:ext cx="360363" cy="179387"/>
            <a:chOff x="5450" y="2967"/>
            <a:chExt cx="227" cy="113"/>
          </a:xfrm>
        </p:grpSpPr>
        <p:sp>
          <p:nvSpPr>
            <p:cNvPr id="17538" name="WordArt 461">
              <a:extLst>
                <a:ext uri="{FF2B5EF4-FFF2-40B4-BE49-F238E27FC236}">
                  <a16:creationId xmlns:a16="http://schemas.microsoft.com/office/drawing/2014/main" id="{4B87BCC6-040A-4BFA-9F4C-60E8C0DF92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296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  <p:sp>
          <p:nvSpPr>
            <p:cNvPr id="17539" name="WordArt 462">
              <a:extLst>
                <a:ext uri="{FF2B5EF4-FFF2-40B4-BE49-F238E27FC236}">
                  <a16:creationId xmlns:a16="http://schemas.microsoft.com/office/drawing/2014/main" id="{642E5571-4A44-49A6-899D-98150FB234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296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</p:grpSp>
      <p:grpSp>
        <p:nvGrpSpPr>
          <p:cNvPr id="17501" name="Group 463">
            <a:extLst>
              <a:ext uri="{FF2B5EF4-FFF2-40B4-BE49-F238E27FC236}">
                <a16:creationId xmlns:a16="http://schemas.microsoft.com/office/drawing/2014/main" id="{F51300DE-8CC2-415E-AC07-8E6AECA7FA75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5430838"/>
            <a:ext cx="360362" cy="179387"/>
            <a:chOff x="4826" y="3421"/>
            <a:chExt cx="227" cy="113"/>
          </a:xfrm>
        </p:grpSpPr>
        <p:sp>
          <p:nvSpPr>
            <p:cNvPr id="17536" name="WordArt 464">
              <a:extLst>
                <a:ext uri="{FF2B5EF4-FFF2-40B4-BE49-F238E27FC236}">
                  <a16:creationId xmlns:a16="http://schemas.microsoft.com/office/drawing/2014/main" id="{CC9DEA52-5219-492E-9839-58B8E9EA18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26" y="342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調布市</a:t>
              </a:r>
            </a:p>
          </p:txBody>
        </p:sp>
        <p:sp>
          <p:nvSpPr>
            <p:cNvPr id="17537" name="WordArt 465">
              <a:extLst>
                <a:ext uri="{FF2B5EF4-FFF2-40B4-BE49-F238E27FC236}">
                  <a16:creationId xmlns:a16="http://schemas.microsoft.com/office/drawing/2014/main" id="{859AF3B6-426C-4D95-AD7D-5AA811392F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26" y="342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調布市</a:t>
              </a:r>
            </a:p>
          </p:txBody>
        </p:sp>
      </p:grpSp>
      <p:grpSp>
        <p:nvGrpSpPr>
          <p:cNvPr id="17502" name="Group 466">
            <a:extLst>
              <a:ext uri="{FF2B5EF4-FFF2-40B4-BE49-F238E27FC236}">
                <a16:creationId xmlns:a16="http://schemas.microsoft.com/office/drawing/2014/main" id="{DC5D7891-C68C-47DE-8586-24F2DA14BC15}"/>
              </a:ext>
            </a:extLst>
          </p:cNvPr>
          <p:cNvGrpSpPr>
            <a:grpSpLocks/>
          </p:cNvGrpSpPr>
          <p:nvPr/>
        </p:nvGrpSpPr>
        <p:grpSpPr bwMode="auto">
          <a:xfrm>
            <a:off x="7212013" y="3810000"/>
            <a:ext cx="539750" cy="179388"/>
            <a:chOff x="4486" y="2457"/>
            <a:chExt cx="340" cy="113"/>
          </a:xfrm>
        </p:grpSpPr>
        <p:sp>
          <p:nvSpPr>
            <p:cNvPr id="17534" name="WordArt 467">
              <a:extLst>
                <a:ext uri="{FF2B5EF4-FFF2-40B4-BE49-F238E27FC236}">
                  <a16:creationId xmlns:a16="http://schemas.microsoft.com/office/drawing/2014/main" id="{CB3B4317-5443-44CD-BEE2-E763966F50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2457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東久留米市</a:t>
              </a:r>
            </a:p>
          </p:txBody>
        </p:sp>
        <p:sp>
          <p:nvSpPr>
            <p:cNvPr id="17535" name="WordArt 468">
              <a:extLst>
                <a:ext uri="{FF2B5EF4-FFF2-40B4-BE49-F238E27FC236}">
                  <a16:creationId xmlns:a16="http://schemas.microsoft.com/office/drawing/2014/main" id="{9EDDE6F5-0022-46C0-A1B1-8191F47E06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2457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東久留米市</a:t>
              </a:r>
            </a:p>
          </p:txBody>
        </p:sp>
      </p:grpSp>
      <p:grpSp>
        <p:nvGrpSpPr>
          <p:cNvPr id="17503" name="Group 469">
            <a:extLst>
              <a:ext uri="{FF2B5EF4-FFF2-40B4-BE49-F238E27FC236}">
                <a16:creationId xmlns:a16="http://schemas.microsoft.com/office/drawing/2014/main" id="{C92426CF-E840-4475-BA86-8504B33E17D6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4170363"/>
            <a:ext cx="539750" cy="179387"/>
            <a:chOff x="4826" y="2627"/>
            <a:chExt cx="340" cy="113"/>
          </a:xfrm>
        </p:grpSpPr>
        <p:sp>
          <p:nvSpPr>
            <p:cNvPr id="17532" name="WordArt 470">
              <a:extLst>
                <a:ext uri="{FF2B5EF4-FFF2-40B4-BE49-F238E27FC236}">
                  <a16:creationId xmlns:a16="http://schemas.microsoft.com/office/drawing/2014/main" id="{B8EBF8FF-CFD5-4515-B269-091FB28615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26" y="2627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西東京市</a:t>
              </a:r>
            </a:p>
          </p:txBody>
        </p:sp>
        <p:sp>
          <p:nvSpPr>
            <p:cNvPr id="17533" name="WordArt 471">
              <a:extLst>
                <a:ext uri="{FF2B5EF4-FFF2-40B4-BE49-F238E27FC236}">
                  <a16:creationId xmlns:a16="http://schemas.microsoft.com/office/drawing/2014/main" id="{38862E76-1845-4364-9914-8DCA4E5CE8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26" y="2627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西東京市</a:t>
              </a:r>
            </a:p>
          </p:txBody>
        </p:sp>
      </p:grpSp>
      <p:grpSp>
        <p:nvGrpSpPr>
          <p:cNvPr id="17504" name="Group 472">
            <a:extLst>
              <a:ext uri="{FF2B5EF4-FFF2-40B4-BE49-F238E27FC236}">
                <a16:creationId xmlns:a16="http://schemas.microsoft.com/office/drawing/2014/main" id="{CE984FEC-D699-4C05-AE40-99791BA60E7B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4710113"/>
            <a:ext cx="360363" cy="179387"/>
            <a:chOff x="3748" y="2797"/>
            <a:chExt cx="227" cy="113"/>
          </a:xfrm>
        </p:grpSpPr>
        <p:sp>
          <p:nvSpPr>
            <p:cNvPr id="17530" name="WordArt 473">
              <a:extLst>
                <a:ext uri="{FF2B5EF4-FFF2-40B4-BE49-F238E27FC236}">
                  <a16:creationId xmlns:a16="http://schemas.microsoft.com/office/drawing/2014/main" id="{1F9B1AA8-A8EB-4FD3-8F3E-55441E4A4A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8" y="279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立川市</a:t>
              </a:r>
            </a:p>
          </p:txBody>
        </p:sp>
        <p:sp>
          <p:nvSpPr>
            <p:cNvPr id="17531" name="WordArt 474">
              <a:extLst>
                <a:ext uri="{FF2B5EF4-FFF2-40B4-BE49-F238E27FC236}">
                  <a16:creationId xmlns:a16="http://schemas.microsoft.com/office/drawing/2014/main" id="{A955C94B-BAC1-49FA-89C3-7A0A5FC406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8" y="279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立川市</a:t>
              </a:r>
            </a:p>
          </p:txBody>
        </p:sp>
      </p:grpSp>
      <p:grpSp>
        <p:nvGrpSpPr>
          <p:cNvPr id="17505" name="Group 475">
            <a:extLst>
              <a:ext uri="{FF2B5EF4-FFF2-40B4-BE49-F238E27FC236}">
                <a16:creationId xmlns:a16="http://schemas.microsoft.com/office/drawing/2014/main" id="{AD767198-DB8A-4A5C-8B19-BF650EEA64CA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4170363"/>
            <a:ext cx="360362" cy="179387"/>
            <a:chOff x="4316" y="2684"/>
            <a:chExt cx="227" cy="113"/>
          </a:xfrm>
        </p:grpSpPr>
        <p:sp>
          <p:nvSpPr>
            <p:cNvPr id="17528" name="WordArt 476">
              <a:extLst>
                <a:ext uri="{FF2B5EF4-FFF2-40B4-BE49-F238E27FC236}">
                  <a16:creationId xmlns:a16="http://schemas.microsoft.com/office/drawing/2014/main" id="{846AA43E-34C5-42F7-9790-21A26500B4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268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小平市</a:t>
              </a:r>
            </a:p>
          </p:txBody>
        </p:sp>
        <p:sp>
          <p:nvSpPr>
            <p:cNvPr id="17529" name="WordArt 477">
              <a:extLst>
                <a:ext uri="{FF2B5EF4-FFF2-40B4-BE49-F238E27FC236}">
                  <a16:creationId xmlns:a16="http://schemas.microsoft.com/office/drawing/2014/main" id="{1D251945-1A16-47F0-9FEC-09D3C53743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268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小平市</a:t>
              </a:r>
            </a:p>
          </p:txBody>
        </p:sp>
      </p:grpSp>
      <p:grpSp>
        <p:nvGrpSpPr>
          <p:cNvPr id="17506" name="Group 478">
            <a:extLst>
              <a:ext uri="{FF2B5EF4-FFF2-40B4-BE49-F238E27FC236}">
                <a16:creationId xmlns:a16="http://schemas.microsoft.com/office/drawing/2014/main" id="{2ABD3E93-93A1-4697-9026-1380DD4E1D2E}"/>
              </a:ext>
            </a:extLst>
          </p:cNvPr>
          <p:cNvGrpSpPr>
            <a:grpSpLocks/>
          </p:cNvGrpSpPr>
          <p:nvPr/>
        </p:nvGrpSpPr>
        <p:grpSpPr bwMode="auto">
          <a:xfrm>
            <a:off x="7931150" y="4530725"/>
            <a:ext cx="539750" cy="179388"/>
            <a:chOff x="4883" y="2854"/>
            <a:chExt cx="340" cy="113"/>
          </a:xfrm>
        </p:grpSpPr>
        <p:sp>
          <p:nvSpPr>
            <p:cNvPr id="17526" name="WordArt 479">
              <a:extLst>
                <a:ext uri="{FF2B5EF4-FFF2-40B4-BE49-F238E27FC236}">
                  <a16:creationId xmlns:a16="http://schemas.microsoft.com/office/drawing/2014/main" id="{3188CCDB-2E12-4203-9126-7E460977F2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83" y="285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武蔵野市</a:t>
              </a:r>
            </a:p>
          </p:txBody>
        </p:sp>
        <p:sp>
          <p:nvSpPr>
            <p:cNvPr id="17527" name="WordArt 480">
              <a:extLst>
                <a:ext uri="{FF2B5EF4-FFF2-40B4-BE49-F238E27FC236}">
                  <a16:creationId xmlns:a16="http://schemas.microsoft.com/office/drawing/2014/main" id="{4D48F1DA-8D4A-4B8F-B80C-A7F6C1660C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83" y="285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武蔵野市</a:t>
              </a:r>
            </a:p>
          </p:txBody>
        </p:sp>
      </p:grpSp>
      <p:grpSp>
        <p:nvGrpSpPr>
          <p:cNvPr id="17507" name="Group 481">
            <a:extLst>
              <a:ext uri="{FF2B5EF4-FFF2-40B4-BE49-F238E27FC236}">
                <a16:creationId xmlns:a16="http://schemas.microsoft.com/office/drawing/2014/main" id="{226D19D8-8C32-4A41-921C-551109EEBD55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4891088"/>
            <a:ext cx="360362" cy="179387"/>
            <a:chOff x="4939" y="3081"/>
            <a:chExt cx="227" cy="113"/>
          </a:xfrm>
        </p:grpSpPr>
        <p:sp>
          <p:nvSpPr>
            <p:cNvPr id="17524" name="WordArt 482">
              <a:extLst>
                <a:ext uri="{FF2B5EF4-FFF2-40B4-BE49-F238E27FC236}">
                  <a16:creationId xmlns:a16="http://schemas.microsoft.com/office/drawing/2014/main" id="{5D924E4B-A9C2-4DD4-9970-1ADB312586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308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三鷹市</a:t>
              </a:r>
            </a:p>
          </p:txBody>
        </p:sp>
        <p:sp>
          <p:nvSpPr>
            <p:cNvPr id="17525" name="WordArt 483">
              <a:extLst>
                <a:ext uri="{FF2B5EF4-FFF2-40B4-BE49-F238E27FC236}">
                  <a16:creationId xmlns:a16="http://schemas.microsoft.com/office/drawing/2014/main" id="{079E45E7-7D3C-4728-BEEB-8B08492A16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308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三鷹市</a:t>
              </a:r>
            </a:p>
          </p:txBody>
        </p:sp>
      </p:grpSp>
      <p:grpSp>
        <p:nvGrpSpPr>
          <p:cNvPr id="17508" name="Group 484">
            <a:extLst>
              <a:ext uri="{FF2B5EF4-FFF2-40B4-BE49-F238E27FC236}">
                <a16:creationId xmlns:a16="http://schemas.microsoft.com/office/drawing/2014/main" id="{CC817014-5A5B-4A89-BD31-A4C40BC40C4B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4530725"/>
            <a:ext cx="539750" cy="179388"/>
            <a:chOff x="4145" y="2911"/>
            <a:chExt cx="340" cy="113"/>
          </a:xfrm>
        </p:grpSpPr>
        <p:sp>
          <p:nvSpPr>
            <p:cNvPr id="17522" name="WordArt 485">
              <a:extLst>
                <a:ext uri="{FF2B5EF4-FFF2-40B4-BE49-F238E27FC236}">
                  <a16:creationId xmlns:a16="http://schemas.microsoft.com/office/drawing/2014/main" id="{D393160E-0F91-4645-B21D-D4A2E793C7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5" y="2911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国分寺市</a:t>
              </a:r>
            </a:p>
          </p:txBody>
        </p:sp>
        <p:sp>
          <p:nvSpPr>
            <p:cNvPr id="17523" name="WordArt 486">
              <a:extLst>
                <a:ext uri="{FF2B5EF4-FFF2-40B4-BE49-F238E27FC236}">
                  <a16:creationId xmlns:a16="http://schemas.microsoft.com/office/drawing/2014/main" id="{94C268FE-1723-485A-9D03-2C03F19430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5" y="2911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国分寺市</a:t>
              </a:r>
            </a:p>
          </p:txBody>
        </p:sp>
      </p:grpSp>
      <p:grpSp>
        <p:nvGrpSpPr>
          <p:cNvPr id="17509" name="Group 487">
            <a:extLst>
              <a:ext uri="{FF2B5EF4-FFF2-40B4-BE49-F238E27FC236}">
                <a16:creationId xmlns:a16="http://schemas.microsoft.com/office/drawing/2014/main" id="{FA1C7231-BFC9-44F6-ABB4-3A24E0C14ADE}"/>
              </a:ext>
            </a:extLst>
          </p:cNvPr>
          <p:cNvGrpSpPr>
            <a:grpSpLocks/>
          </p:cNvGrpSpPr>
          <p:nvPr/>
        </p:nvGrpSpPr>
        <p:grpSpPr bwMode="auto">
          <a:xfrm>
            <a:off x="7210425" y="4530725"/>
            <a:ext cx="539750" cy="179388"/>
            <a:chOff x="4486" y="3024"/>
            <a:chExt cx="340" cy="113"/>
          </a:xfrm>
        </p:grpSpPr>
        <p:sp>
          <p:nvSpPr>
            <p:cNvPr id="17520" name="WordArt 488">
              <a:extLst>
                <a:ext uri="{FF2B5EF4-FFF2-40B4-BE49-F238E27FC236}">
                  <a16:creationId xmlns:a16="http://schemas.microsoft.com/office/drawing/2014/main" id="{92AA3D7D-393E-47FE-8A02-987BFDB941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302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小金井市</a:t>
              </a:r>
            </a:p>
          </p:txBody>
        </p:sp>
        <p:sp>
          <p:nvSpPr>
            <p:cNvPr id="17521" name="WordArt 489">
              <a:extLst>
                <a:ext uri="{FF2B5EF4-FFF2-40B4-BE49-F238E27FC236}">
                  <a16:creationId xmlns:a16="http://schemas.microsoft.com/office/drawing/2014/main" id="{3C88283C-46EA-4C74-AD60-18CCF49C39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302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小金井市</a:t>
              </a:r>
            </a:p>
          </p:txBody>
        </p:sp>
      </p:grpSp>
      <p:grpSp>
        <p:nvGrpSpPr>
          <p:cNvPr id="17510" name="Group 490">
            <a:extLst>
              <a:ext uri="{FF2B5EF4-FFF2-40B4-BE49-F238E27FC236}">
                <a16:creationId xmlns:a16="http://schemas.microsoft.com/office/drawing/2014/main" id="{61A01819-43F0-4898-8D87-FBDEC75EA9ED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5070475"/>
            <a:ext cx="360362" cy="179388"/>
            <a:chOff x="4316" y="3251"/>
            <a:chExt cx="227" cy="113"/>
          </a:xfrm>
        </p:grpSpPr>
        <p:sp>
          <p:nvSpPr>
            <p:cNvPr id="17518" name="WordArt 491">
              <a:extLst>
                <a:ext uri="{FF2B5EF4-FFF2-40B4-BE49-F238E27FC236}">
                  <a16:creationId xmlns:a16="http://schemas.microsoft.com/office/drawing/2014/main" id="{96521836-B1AB-4362-AA22-EFAE8A6BD9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  <p:sp>
          <p:nvSpPr>
            <p:cNvPr id="17519" name="WordArt 492">
              <a:extLst>
                <a:ext uri="{FF2B5EF4-FFF2-40B4-BE49-F238E27FC236}">
                  <a16:creationId xmlns:a16="http://schemas.microsoft.com/office/drawing/2014/main" id="{32DC262A-9804-4BA3-AB76-9B43A60698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</p:grpSp>
      <p:grpSp>
        <p:nvGrpSpPr>
          <p:cNvPr id="17511" name="Group 493">
            <a:extLst>
              <a:ext uri="{FF2B5EF4-FFF2-40B4-BE49-F238E27FC236}">
                <a16:creationId xmlns:a16="http://schemas.microsoft.com/office/drawing/2014/main" id="{65E3A107-A493-4773-BF80-C35195107B08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5251450"/>
            <a:ext cx="360363" cy="179388"/>
            <a:chOff x="3975" y="3137"/>
            <a:chExt cx="227" cy="113"/>
          </a:xfrm>
        </p:grpSpPr>
        <p:sp>
          <p:nvSpPr>
            <p:cNvPr id="17516" name="WordArt 494">
              <a:extLst>
                <a:ext uri="{FF2B5EF4-FFF2-40B4-BE49-F238E27FC236}">
                  <a16:creationId xmlns:a16="http://schemas.microsoft.com/office/drawing/2014/main" id="{1067B482-0AF2-43BB-A509-0856FB8955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13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国立市</a:t>
              </a:r>
            </a:p>
          </p:txBody>
        </p:sp>
        <p:sp>
          <p:nvSpPr>
            <p:cNvPr id="17517" name="WordArt 495">
              <a:extLst>
                <a:ext uri="{FF2B5EF4-FFF2-40B4-BE49-F238E27FC236}">
                  <a16:creationId xmlns:a16="http://schemas.microsoft.com/office/drawing/2014/main" id="{A6BECA7B-6DBE-4855-B674-A623F99F39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13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国立市</a:t>
              </a:r>
            </a:p>
          </p:txBody>
        </p:sp>
      </p:grpSp>
      <p:sp>
        <p:nvSpPr>
          <p:cNvPr id="17512" name="Rectangle 497">
            <a:extLst>
              <a:ext uri="{FF2B5EF4-FFF2-40B4-BE49-F238E27FC236}">
                <a16:creationId xmlns:a16="http://schemas.microsoft.com/office/drawing/2014/main" id="{86B775BF-EF3D-45F9-B8ED-E6CA6D596F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0888" y="5160963"/>
            <a:ext cx="360362" cy="360362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7513" name="Group 498">
            <a:extLst>
              <a:ext uri="{FF2B5EF4-FFF2-40B4-BE49-F238E27FC236}">
                <a16:creationId xmlns:a16="http://schemas.microsoft.com/office/drawing/2014/main" id="{42115062-1FC5-4923-9444-9302BEDF10A4}"/>
              </a:ext>
            </a:extLst>
          </p:cNvPr>
          <p:cNvGrpSpPr>
            <a:grpSpLocks/>
          </p:cNvGrpSpPr>
          <p:nvPr/>
        </p:nvGrpSpPr>
        <p:grpSpPr bwMode="auto">
          <a:xfrm>
            <a:off x="9640888" y="5251450"/>
            <a:ext cx="360362" cy="179388"/>
            <a:chOff x="6017" y="3251"/>
            <a:chExt cx="227" cy="113"/>
          </a:xfrm>
        </p:grpSpPr>
        <p:sp>
          <p:nvSpPr>
            <p:cNvPr id="17514" name="WordArt 499">
              <a:extLst>
                <a:ext uri="{FF2B5EF4-FFF2-40B4-BE49-F238E27FC236}">
                  <a16:creationId xmlns:a16="http://schemas.microsoft.com/office/drawing/2014/main" id="{580EF438-5EE0-462D-9032-8B3961E006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渋谷区</a:t>
              </a:r>
            </a:p>
          </p:txBody>
        </p:sp>
        <p:sp>
          <p:nvSpPr>
            <p:cNvPr id="17515" name="WordArt 500">
              <a:extLst>
                <a:ext uri="{FF2B5EF4-FFF2-40B4-BE49-F238E27FC236}">
                  <a16:creationId xmlns:a16="http://schemas.microsoft.com/office/drawing/2014/main" id="{56FEC833-FF6C-463D-8C48-3AAB8BF56A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渋谷区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reeform 29">
            <a:extLst>
              <a:ext uri="{FF2B5EF4-FFF2-40B4-BE49-F238E27FC236}">
                <a16:creationId xmlns:a16="http://schemas.microsoft.com/office/drawing/2014/main" id="{BACD6AC3-AA62-4A2D-85D3-EE953CD36CA7}"/>
              </a:ext>
            </a:extLst>
          </p:cNvPr>
          <p:cNvSpPr>
            <a:spLocks/>
          </p:cNvSpPr>
          <p:nvPr/>
        </p:nvSpPr>
        <p:spPr bwMode="auto">
          <a:xfrm>
            <a:off x="2714625" y="4465638"/>
            <a:ext cx="2546350" cy="3000375"/>
          </a:xfrm>
          <a:custGeom>
            <a:avLst/>
            <a:gdLst>
              <a:gd name="T0" fmla="*/ 0 w 794"/>
              <a:gd name="T1" fmla="*/ 0 h 936"/>
              <a:gd name="T2" fmla="*/ 874206211 w 794"/>
              <a:gd name="T3" fmla="*/ 0 h 936"/>
              <a:gd name="T4" fmla="*/ 1748412423 w 794"/>
              <a:gd name="T5" fmla="*/ 585698203 h 936"/>
              <a:gd name="T6" fmla="*/ 2036387290 w 794"/>
              <a:gd name="T7" fmla="*/ 1161122686 h 936"/>
              <a:gd name="T8" fmla="*/ 2147483647 w 794"/>
              <a:gd name="T9" fmla="*/ 1438558002 h 936"/>
              <a:gd name="T10" fmla="*/ 2147483647 w 794"/>
              <a:gd name="T11" fmla="*/ 1150845761 h 936"/>
              <a:gd name="T12" fmla="*/ 2147483647 w 794"/>
              <a:gd name="T13" fmla="*/ 1161122686 h 936"/>
              <a:gd name="T14" fmla="*/ 2147483647 w 794"/>
              <a:gd name="T15" fmla="*/ 1161122686 h 936"/>
              <a:gd name="T16" fmla="*/ 2147483647 w 794"/>
              <a:gd name="T17" fmla="*/ 2044806851 h 936"/>
              <a:gd name="T18" fmla="*/ 2147483647 w 794"/>
              <a:gd name="T19" fmla="*/ 2147483647 h 936"/>
              <a:gd name="T20" fmla="*/ 2147483647 w 794"/>
              <a:gd name="T21" fmla="*/ 2147483647 h 936"/>
              <a:gd name="T22" fmla="*/ 2147483647 w 794"/>
              <a:gd name="T23" fmla="*/ 2147483647 h 936"/>
              <a:gd name="T24" fmla="*/ 2147483647 w 794"/>
              <a:gd name="T25" fmla="*/ 2147483647 h 936"/>
              <a:gd name="T26" fmla="*/ 2147483647 w 794"/>
              <a:gd name="T27" fmla="*/ 2147483647 h 936"/>
              <a:gd name="T28" fmla="*/ 2147483647 w 794"/>
              <a:gd name="T29" fmla="*/ 2147483647 h 936"/>
              <a:gd name="T30" fmla="*/ 2147483647 w 794"/>
              <a:gd name="T31" fmla="*/ 2147483647 h 936"/>
              <a:gd name="T32" fmla="*/ 2147483647 w 794"/>
              <a:gd name="T33" fmla="*/ 2147483647 h 936"/>
              <a:gd name="T34" fmla="*/ 2147483647 w 794"/>
              <a:gd name="T35" fmla="*/ 2147483647 h 936"/>
              <a:gd name="T36" fmla="*/ 2147483647 w 794"/>
              <a:gd name="T37" fmla="*/ 2147483647 h 936"/>
              <a:gd name="T38" fmla="*/ 2147483647 w 794"/>
              <a:gd name="T39" fmla="*/ 2147483647 h 936"/>
              <a:gd name="T40" fmla="*/ 2147483647 w 794"/>
              <a:gd name="T41" fmla="*/ 2147483647 h 936"/>
              <a:gd name="T42" fmla="*/ 2147483647 w 794"/>
              <a:gd name="T43" fmla="*/ 2147483647 h 936"/>
              <a:gd name="T44" fmla="*/ 2147483647 w 794"/>
              <a:gd name="T45" fmla="*/ 2147483647 h 936"/>
              <a:gd name="T46" fmla="*/ 2147483647 w 794"/>
              <a:gd name="T47" fmla="*/ 2147483647 h 936"/>
              <a:gd name="T48" fmla="*/ 2147483647 w 794"/>
              <a:gd name="T49" fmla="*/ 2147483647 h 936"/>
              <a:gd name="T50" fmla="*/ 2147483647 w 794"/>
              <a:gd name="T51" fmla="*/ 2147483647 h 936"/>
              <a:gd name="T52" fmla="*/ 2036387290 w 794"/>
              <a:gd name="T53" fmla="*/ 2147483647 h 936"/>
              <a:gd name="T54" fmla="*/ 586231344 w 794"/>
              <a:gd name="T55" fmla="*/ 2147483647 h 936"/>
              <a:gd name="T56" fmla="*/ 287974867 w 794"/>
              <a:gd name="T57" fmla="*/ 2147483647 h 936"/>
              <a:gd name="T58" fmla="*/ 874206211 w 794"/>
              <a:gd name="T59" fmla="*/ 2147483647 h 936"/>
              <a:gd name="T60" fmla="*/ 287974867 w 794"/>
              <a:gd name="T61" fmla="*/ 2147483647 h 936"/>
              <a:gd name="T62" fmla="*/ 0 w 794"/>
              <a:gd name="T63" fmla="*/ 2147483647 h 936"/>
              <a:gd name="T64" fmla="*/ 287974867 w 794"/>
              <a:gd name="T65" fmla="*/ 2147483647 h 936"/>
              <a:gd name="T66" fmla="*/ 586231344 w 794"/>
              <a:gd name="T67" fmla="*/ 2147483647 h 936"/>
              <a:gd name="T68" fmla="*/ 586231344 w 794"/>
              <a:gd name="T69" fmla="*/ 2147483647 h 936"/>
              <a:gd name="T70" fmla="*/ 287974867 w 794"/>
              <a:gd name="T71" fmla="*/ 2147483647 h 936"/>
              <a:gd name="T72" fmla="*/ 287974867 w 794"/>
              <a:gd name="T73" fmla="*/ 1746820889 h 936"/>
              <a:gd name="T74" fmla="*/ 0 w 794"/>
              <a:gd name="T75" fmla="*/ 1161122686 h 936"/>
              <a:gd name="T76" fmla="*/ 287974867 w 794"/>
              <a:gd name="T77" fmla="*/ 873410445 h 936"/>
              <a:gd name="T78" fmla="*/ 287974867 w 794"/>
              <a:gd name="T79" fmla="*/ 287712242 h 936"/>
              <a:gd name="T80" fmla="*/ 0 w 794"/>
              <a:gd name="T81" fmla="*/ 0 h 9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94" h="936">
                <a:moveTo>
                  <a:pt x="0" y="0"/>
                </a:moveTo>
                <a:lnTo>
                  <a:pt x="85" y="0"/>
                </a:lnTo>
                <a:lnTo>
                  <a:pt x="170" y="57"/>
                </a:lnTo>
                <a:lnTo>
                  <a:pt x="198" y="113"/>
                </a:lnTo>
                <a:lnTo>
                  <a:pt x="425" y="140"/>
                </a:lnTo>
                <a:lnTo>
                  <a:pt x="571" y="112"/>
                </a:lnTo>
                <a:lnTo>
                  <a:pt x="595" y="113"/>
                </a:lnTo>
                <a:lnTo>
                  <a:pt x="680" y="113"/>
                </a:lnTo>
                <a:lnTo>
                  <a:pt x="709" y="199"/>
                </a:lnTo>
                <a:lnTo>
                  <a:pt x="794" y="312"/>
                </a:lnTo>
                <a:lnTo>
                  <a:pt x="765" y="397"/>
                </a:lnTo>
                <a:lnTo>
                  <a:pt x="794" y="425"/>
                </a:lnTo>
                <a:lnTo>
                  <a:pt x="737" y="567"/>
                </a:lnTo>
                <a:lnTo>
                  <a:pt x="680" y="510"/>
                </a:lnTo>
                <a:lnTo>
                  <a:pt x="595" y="482"/>
                </a:lnTo>
                <a:lnTo>
                  <a:pt x="595" y="539"/>
                </a:lnTo>
                <a:lnTo>
                  <a:pt x="652" y="624"/>
                </a:lnTo>
                <a:lnTo>
                  <a:pt x="595" y="680"/>
                </a:lnTo>
                <a:lnTo>
                  <a:pt x="652" y="766"/>
                </a:lnTo>
                <a:lnTo>
                  <a:pt x="652" y="822"/>
                </a:lnTo>
                <a:lnTo>
                  <a:pt x="595" y="822"/>
                </a:lnTo>
                <a:lnTo>
                  <a:pt x="539" y="851"/>
                </a:lnTo>
                <a:lnTo>
                  <a:pt x="567" y="907"/>
                </a:lnTo>
                <a:lnTo>
                  <a:pt x="539" y="936"/>
                </a:lnTo>
                <a:lnTo>
                  <a:pt x="510" y="851"/>
                </a:lnTo>
                <a:lnTo>
                  <a:pt x="369" y="737"/>
                </a:lnTo>
                <a:lnTo>
                  <a:pt x="198" y="652"/>
                </a:lnTo>
                <a:lnTo>
                  <a:pt x="57" y="652"/>
                </a:lnTo>
                <a:lnTo>
                  <a:pt x="28" y="624"/>
                </a:lnTo>
                <a:lnTo>
                  <a:pt x="85" y="567"/>
                </a:lnTo>
                <a:lnTo>
                  <a:pt x="28" y="482"/>
                </a:lnTo>
                <a:lnTo>
                  <a:pt x="0" y="425"/>
                </a:lnTo>
                <a:lnTo>
                  <a:pt x="28" y="369"/>
                </a:lnTo>
                <a:lnTo>
                  <a:pt x="57" y="340"/>
                </a:lnTo>
                <a:lnTo>
                  <a:pt x="57" y="284"/>
                </a:lnTo>
                <a:lnTo>
                  <a:pt x="28" y="255"/>
                </a:lnTo>
                <a:lnTo>
                  <a:pt x="28" y="170"/>
                </a:lnTo>
                <a:lnTo>
                  <a:pt x="0" y="113"/>
                </a:lnTo>
                <a:lnTo>
                  <a:pt x="28" y="85"/>
                </a:lnTo>
                <a:lnTo>
                  <a:pt x="28" y="28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35" name="Freeform 30">
            <a:extLst>
              <a:ext uri="{FF2B5EF4-FFF2-40B4-BE49-F238E27FC236}">
                <a16:creationId xmlns:a16="http://schemas.microsoft.com/office/drawing/2014/main" id="{213E70AC-45EE-4537-B913-62515878F3D2}"/>
              </a:ext>
            </a:extLst>
          </p:cNvPr>
          <p:cNvSpPr>
            <a:spLocks/>
          </p:cNvSpPr>
          <p:nvPr/>
        </p:nvSpPr>
        <p:spPr bwMode="auto">
          <a:xfrm>
            <a:off x="4622800" y="5103813"/>
            <a:ext cx="1455738" cy="1817687"/>
          </a:xfrm>
          <a:custGeom>
            <a:avLst/>
            <a:gdLst>
              <a:gd name="T0" fmla="*/ 1192650231 w 454"/>
              <a:gd name="T1" fmla="*/ 10277786 h 567"/>
              <a:gd name="T2" fmla="*/ 1377714932 w 454"/>
              <a:gd name="T3" fmla="*/ 30830151 h 567"/>
              <a:gd name="T4" fmla="*/ 2046010901 w 454"/>
              <a:gd name="T5" fmla="*/ 0 h 567"/>
              <a:gd name="T6" fmla="*/ 2147483647 w 454"/>
              <a:gd name="T7" fmla="*/ 873557290 h 567"/>
              <a:gd name="T8" fmla="*/ 2147483647 w 454"/>
              <a:gd name="T9" fmla="*/ 2034873347 h 567"/>
              <a:gd name="T10" fmla="*/ 2147483647 w 454"/>
              <a:gd name="T11" fmla="*/ 2034873347 h 567"/>
              <a:gd name="T12" fmla="*/ 2147483647 w 454"/>
              <a:gd name="T13" fmla="*/ 2147483647 h 567"/>
              <a:gd name="T14" fmla="*/ 2147483647 w 454"/>
              <a:gd name="T15" fmla="*/ 2147483647 h 567"/>
              <a:gd name="T16" fmla="*/ 2147483647 w 454"/>
              <a:gd name="T17" fmla="*/ 2147483647 h 567"/>
              <a:gd name="T18" fmla="*/ 2147483647 w 454"/>
              <a:gd name="T19" fmla="*/ 2147483647 h 567"/>
              <a:gd name="T20" fmla="*/ 2147483647 w 454"/>
              <a:gd name="T21" fmla="*/ 2147483647 h 567"/>
              <a:gd name="T22" fmla="*/ 2147483647 w 454"/>
              <a:gd name="T23" fmla="*/ 2147483647 h 567"/>
              <a:gd name="T24" fmla="*/ 2147483647 w 454"/>
              <a:gd name="T25" fmla="*/ 2147483647 h 567"/>
              <a:gd name="T26" fmla="*/ 2046010901 w 454"/>
              <a:gd name="T27" fmla="*/ 2147483647 h 567"/>
              <a:gd name="T28" fmla="*/ 1747847541 w 454"/>
              <a:gd name="T29" fmla="*/ 2147483647 h 567"/>
              <a:gd name="T30" fmla="*/ 1172087130 w 454"/>
              <a:gd name="T31" fmla="*/ 2147483647 h 567"/>
              <a:gd name="T32" fmla="*/ 586043565 w 454"/>
              <a:gd name="T33" fmla="*/ 2147483647 h 567"/>
              <a:gd name="T34" fmla="*/ 0 w 454"/>
              <a:gd name="T35" fmla="*/ 2147483647 h 567"/>
              <a:gd name="T36" fmla="*/ 586043565 w 454"/>
              <a:gd name="T37" fmla="*/ 2147483647 h 567"/>
              <a:gd name="T38" fmla="*/ 0 w 454"/>
              <a:gd name="T39" fmla="*/ 2147483647 h 567"/>
              <a:gd name="T40" fmla="*/ 0 w 454"/>
              <a:gd name="T41" fmla="*/ 2147483647 h 567"/>
              <a:gd name="T42" fmla="*/ 873923771 w 454"/>
              <a:gd name="T43" fmla="*/ 2147483647 h 567"/>
              <a:gd name="T44" fmla="*/ 1459967336 w 454"/>
              <a:gd name="T45" fmla="*/ 2147483647 h 567"/>
              <a:gd name="T46" fmla="*/ 2046010901 w 454"/>
              <a:gd name="T47" fmla="*/ 2147483647 h 567"/>
              <a:gd name="T48" fmla="*/ 1747847541 w 454"/>
              <a:gd name="T49" fmla="*/ 2034873347 h 567"/>
              <a:gd name="T50" fmla="*/ 2046010901 w 454"/>
              <a:gd name="T51" fmla="*/ 1161316057 h 567"/>
              <a:gd name="T52" fmla="*/ 1192650231 w 454"/>
              <a:gd name="T53" fmla="*/ 10277786 h 56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54" h="567">
                <a:moveTo>
                  <a:pt x="116" y="1"/>
                </a:moveTo>
                <a:cubicBezTo>
                  <a:pt x="129" y="4"/>
                  <a:pt x="123" y="3"/>
                  <a:pt x="134" y="3"/>
                </a:cubicBezTo>
                <a:lnTo>
                  <a:pt x="199" y="0"/>
                </a:lnTo>
                <a:lnTo>
                  <a:pt x="256" y="85"/>
                </a:lnTo>
                <a:lnTo>
                  <a:pt x="369" y="198"/>
                </a:lnTo>
                <a:lnTo>
                  <a:pt x="454" y="198"/>
                </a:lnTo>
                <a:lnTo>
                  <a:pt x="426" y="255"/>
                </a:lnTo>
                <a:lnTo>
                  <a:pt x="426" y="340"/>
                </a:lnTo>
                <a:lnTo>
                  <a:pt x="369" y="368"/>
                </a:lnTo>
                <a:lnTo>
                  <a:pt x="284" y="368"/>
                </a:lnTo>
                <a:lnTo>
                  <a:pt x="341" y="396"/>
                </a:lnTo>
                <a:lnTo>
                  <a:pt x="284" y="481"/>
                </a:lnTo>
                <a:lnTo>
                  <a:pt x="256" y="538"/>
                </a:lnTo>
                <a:lnTo>
                  <a:pt x="199" y="481"/>
                </a:lnTo>
                <a:lnTo>
                  <a:pt x="170" y="567"/>
                </a:lnTo>
                <a:lnTo>
                  <a:pt x="114" y="510"/>
                </a:lnTo>
                <a:lnTo>
                  <a:pt x="57" y="567"/>
                </a:lnTo>
                <a:lnTo>
                  <a:pt x="0" y="481"/>
                </a:lnTo>
                <a:lnTo>
                  <a:pt x="57" y="425"/>
                </a:lnTo>
                <a:lnTo>
                  <a:pt x="0" y="340"/>
                </a:lnTo>
                <a:lnTo>
                  <a:pt x="0" y="283"/>
                </a:lnTo>
                <a:lnTo>
                  <a:pt x="85" y="311"/>
                </a:lnTo>
                <a:lnTo>
                  <a:pt x="142" y="368"/>
                </a:lnTo>
                <a:lnTo>
                  <a:pt x="199" y="226"/>
                </a:lnTo>
                <a:lnTo>
                  <a:pt x="170" y="198"/>
                </a:lnTo>
                <a:lnTo>
                  <a:pt x="199" y="113"/>
                </a:lnTo>
                <a:lnTo>
                  <a:pt x="116" y="1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36" name="Freeform 31">
            <a:extLst>
              <a:ext uri="{FF2B5EF4-FFF2-40B4-BE49-F238E27FC236}">
                <a16:creationId xmlns:a16="http://schemas.microsoft.com/office/drawing/2014/main" id="{99E95589-8791-4983-ADAE-3A313C771ECC}"/>
              </a:ext>
            </a:extLst>
          </p:cNvPr>
          <p:cNvSpPr>
            <a:spLocks/>
          </p:cNvSpPr>
          <p:nvPr/>
        </p:nvSpPr>
        <p:spPr bwMode="auto">
          <a:xfrm>
            <a:off x="4443413" y="6738938"/>
            <a:ext cx="3908425" cy="2452687"/>
          </a:xfrm>
          <a:custGeom>
            <a:avLst/>
            <a:gdLst>
              <a:gd name="T0" fmla="*/ 0 w 1219"/>
              <a:gd name="T1" fmla="*/ 2147483647 h 765"/>
              <a:gd name="T2" fmla="*/ 873807122 w 1219"/>
              <a:gd name="T3" fmla="*/ 2147483647 h 765"/>
              <a:gd name="T4" fmla="*/ 2035455799 w 1219"/>
              <a:gd name="T5" fmla="*/ 2147483647 h 765"/>
              <a:gd name="T6" fmla="*/ 2147483647 w 1219"/>
              <a:gd name="T7" fmla="*/ 2147483647 h 765"/>
              <a:gd name="T8" fmla="*/ 2147483647 w 1219"/>
              <a:gd name="T9" fmla="*/ 2147483647 h 765"/>
              <a:gd name="T10" fmla="*/ 2147483647 w 1219"/>
              <a:gd name="T11" fmla="*/ 2147483647 h 765"/>
              <a:gd name="T12" fmla="*/ 2147483647 w 1219"/>
              <a:gd name="T13" fmla="*/ 2147483647 h 765"/>
              <a:gd name="T14" fmla="*/ 2147483647 w 1219"/>
              <a:gd name="T15" fmla="*/ 2147483647 h 765"/>
              <a:gd name="T16" fmla="*/ 2147483647 w 1219"/>
              <a:gd name="T17" fmla="*/ 2147483647 h 765"/>
              <a:gd name="T18" fmla="*/ 2147483647 w 1219"/>
              <a:gd name="T19" fmla="*/ 2147483647 h 765"/>
              <a:gd name="T20" fmla="*/ 2147483647 w 1219"/>
              <a:gd name="T21" fmla="*/ 2147483647 h 765"/>
              <a:gd name="T22" fmla="*/ 2147483647 w 1219"/>
              <a:gd name="T23" fmla="*/ 2147483647 h 765"/>
              <a:gd name="T24" fmla="*/ 2147483647 w 1219"/>
              <a:gd name="T25" fmla="*/ 2147483647 h 765"/>
              <a:gd name="T26" fmla="*/ 2147483647 w 1219"/>
              <a:gd name="T27" fmla="*/ 2147483647 h 765"/>
              <a:gd name="T28" fmla="*/ 2147483647 w 1219"/>
              <a:gd name="T29" fmla="*/ 2147483647 h 765"/>
              <a:gd name="T30" fmla="*/ 2147483647 w 1219"/>
              <a:gd name="T31" fmla="*/ 2147483647 h 765"/>
              <a:gd name="T32" fmla="*/ 2147483647 w 1219"/>
              <a:gd name="T33" fmla="*/ 2147483647 h 765"/>
              <a:gd name="T34" fmla="*/ 2147483647 w 1219"/>
              <a:gd name="T35" fmla="*/ 2147483647 h 765"/>
              <a:gd name="T36" fmla="*/ 2147483647 w 1219"/>
              <a:gd name="T37" fmla="*/ 2147483647 h 765"/>
              <a:gd name="T38" fmla="*/ 2147483647 w 1219"/>
              <a:gd name="T39" fmla="*/ 2147483647 h 765"/>
              <a:gd name="T40" fmla="*/ 2147483647 w 1219"/>
              <a:gd name="T41" fmla="*/ 2147483647 h 765"/>
              <a:gd name="T42" fmla="*/ 2147483647 w 1219"/>
              <a:gd name="T43" fmla="*/ 2147483647 h 765"/>
              <a:gd name="T44" fmla="*/ 2147483647 w 1219"/>
              <a:gd name="T45" fmla="*/ 2147483647 h 765"/>
              <a:gd name="T46" fmla="*/ 2147483647 w 1219"/>
              <a:gd name="T47" fmla="*/ 2147483647 h 765"/>
              <a:gd name="T48" fmla="*/ 2147483647 w 1219"/>
              <a:gd name="T49" fmla="*/ 2147483647 h 765"/>
              <a:gd name="T50" fmla="*/ 2147483647 w 1219"/>
              <a:gd name="T51" fmla="*/ 2147483647 h 765"/>
              <a:gd name="T52" fmla="*/ 2147483647 w 1219"/>
              <a:gd name="T53" fmla="*/ 2147483647 h 765"/>
              <a:gd name="T54" fmla="*/ 2147483647 w 1219"/>
              <a:gd name="T55" fmla="*/ 2147483647 h 765"/>
              <a:gd name="T56" fmla="*/ 2147483647 w 1219"/>
              <a:gd name="T57" fmla="*/ 2147483647 h 765"/>
              <a:gd name="T58" fmla="*/ 2147483647 w 1219"/>
              <a:gd name="T59" fmla="*/ 2147483647 h 765"/>
              <a:gd name="T60" fmla="*/ 2147483647 w 1219"/>
              <a:gd name="T61" fmla="*/ 2147483647 h 765"/>
              <a:gd name="T62" fmla="*/ 2147483647 w 1219"/>
              <a:gd name="T63" fmla="*/ 2147483647 h 765"/>
              <a:gd name="T64" fmla="*/ 2147483647 w 1219"/>
              <a:gd name="T65" fmla="*/ 2147483647 h 765"/>
              <a:gd name="T66" fmla="*/ 2147483647 w 1219"/>
              <a:gd name="T67" fmla="*/ 2035290971 h 765"/>
              <a:gd name="T68" fmla="*/ 2147483647 w 1219"/>
              <a:gd name="T69" fmla="*/ 2035290971 h 765"/>
              <a:gd name="T70" fmla="*/ 2147483647 w 1219"/>
              <a:gd name="T71" fmla="*/ 1747473762 h 765"/>
              <a:gd name="T72" fmla="*/ 2147483647 w 1219"/>
              <a:gd name="T73" fmla="*/ 1747473762 h 765"/>
              <a:gd name="T74" fmla="*/ 2147483647 w 1219"/>
              <a:gd name="T75" fmla="*/ 1747473762 h 765"/>
              <a:gd name="T76" fmla="*/ 2147483647 w 1219"/>
              <a:gd name="T77" fmla="*/ 1459653347 h 765"/>
              <a:gd name="T78" fmla="*/ 2147483647 w 1219"/>
              <a:gd name="T79" fmla="*/ 873736881 h 765"/>
              <a:gd name="T80" fmla="*/ 2147483647 w 1219"/>
              <a:gd name="T81" fmla="*/ 873736881 h 765"/>
              <a:gd name="T82" fmla="*/ 2147483647 w 1219"/>
              <a:gd name="T83" fmla="*/ 1161554090 h 765"/>
              <a:gd name="T84" fmla="*/ 2147483647 w 1219"/>
              <a:gd name="T85" fmla="*/ 1747473762 h 765"/>
              <a:gd name="T86" fmla="*/ 2147483647 w 1219"/>
              <a:gd name="T87" fmla="*/ 585916466 h 765"/>
              <a:gd name="T88" fmla="*/ 1747611038 w 1219"/>
              <a:gd name="T89" fmla="*/ 0 h 765"/>
              <a:gd name="T90" fmla="*/ 1161648676 w 1219"/>
              <a:gd name="T91" fmla="*/ 585916466 h 765"/>
              <a:gd name="T92" fmla="*/ 1161648676 w 1219"/>
              <a:gd name="T93" fmla="*/ 1161554090 h 765"/>
              <a:gd name="T94" fmla="*/ 575683108 w 1219"/>
              <a:gd name="T95" fmla="*/ 1161554090 h 765"/>
              <a:gd name="T96" fmla="*/ 0 w 1219"/>
              <a:gd name="T97" fmla="*/ 1459653347 h 765"/>
              <a:gd name="T98" fmla="*/ 287841554 w 1219"/>
              <a:gd name="T99" fmla="*/ 2035290971 h 765"/>
              <a:gd name="T100" fmla="*/ 0 w 1219"/>
              <a:gd name="T101" fmla="*/ 2147483647 h 76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219" h="765">
                <a:moveTo>
                  <a:pt x="0" y="227"/>
                </a:moveTo>
                <a:lnTo>
                  <a:pt x="85" y="227"/>
                </a:lnTo>
                <a:lnTo>
                  <a:pt x="198" y="453"/>
                </a:lnTo>
                <a:lnTo>
                  <a:pt x="312" y="538"/>
                </a:lnTo>
                <a:lnTo>
                  <a:pt x="368" y="538"/>
                </a:lnTo>
                <a:lnTo>
                  <a:pt x="397" y="567"/>
                </a:lnTo>
                <a:lnTo>
                  <a:pt x="340" y="652"/>
                </a:lnTo>
                <a:lnTo>
                  <a:pt x="397" y="709"/>
                </a:lnTo>
                <a:lnTo>
                  <a:pt x="482" y="709"/>
                </a:lnTo>
                <a:lnTo>
                  <a:pt x="567" y="652"/>
                </a:lnTo>
                <a:lnTo>
                  <a:pt x="623" y="680"/>
                </a:lnTo>
                <a:lnTo>
                  <a:pt x="680" y="624"/>
                </a:lnTo>
                <a:lnTo>
                  <a:pt x="765" y="652"/>
                </a:lnTo>
                <a:lnTo>
                  <a:pt x="879" y="652"/>
                </a:lnTo>
                <a:lnTo>
                  <a:pt x="1105" y="765"/>
                </a:lnTo>
                <a:lnTo>
                  <a:pt x="1219" y="709"/>
                </a:lnTo>
                <a:lnTo>
                  <a:pt x="1020" y="368"/>
                </a:lnTo>
                <a:lnTo>
                  <a:pt x="935" y="397"/>
                </a:lnTo>
                <a:lnTo>
                  <a:pt x="850" y="482"/>
                </a:lnTo>
                <a:lnTo>
                  <a:pt x="822" y="453"/>
                </a:lnTo>
                <a:lnTo>
                  <a:pt x="793" y="482"/>
                </a:lnTo>
                <a:lnTo>
                  <a:pt x="765" y="425"/>
                </a:lnTo>
                <a:lnTo>
                  <a:pt x="822" y="397"/>
                </a:lnTo>
                <a:lnTo>
                  <a:pt x="879" y="425"/>
                </a:lnTo>
                <a:lnTo>
                  <a:pt x="935" y="368"/>
                </a:lnTo>
                <a:lnTo>
                  <a:pt x="822" y="340"/>
                </a:lnTo>
                <a:lnTo>
                  <a:pt x="850" y="312"/>
                </a:lnTo>
                <a:lnTo>
                  <a:pt x="1020" y="340"/>
                </a:lnTo>
                <a:lnTo>
                  <a:pt x="1077" y="283"/>
                </a:lnTo>
                <a:lnTo>
                  <a:pt x="992" y="227"/>
                </a:lnTo>
                <a:lnTo>
                  <a:pt x="935" y="283"/>
                </a:lnTo>
                <a:lnTo>
                  <a:pt x="907" y="255"/>
                </a:lnTo>
                <a:lnTo>
                  <a:pt x="822" y="255"/>
                </a:lnTo>
                <a:lnTo>
                  <a:pt x="793" y="198"/>
                </a:lnTo>
                <a:lnTo>
                  <a:pt x="652" y="198"/>
                </a:lnTo>
                <a:lnTo>
                  <a:pt x="623" y="170"/>
                </a:lnTo>
                <a:lnTo>
                  <a:pt x="538" y="170"/>
                </a:lnTo>
                <a:lnTo>
                  <a:pt x="510" y="170"/>
                </a:lnTo>
                <a:lnTo>
                  <a:pt x="482" y="142"/>
                </a:lnTo>
                <a:lnTo>
                  <a:pt x="453" y="85"/>
                </a:lnTo>
                <a:lnTo>
                  <a:pt x="340" y="85"/>
                </a:lnTo>
                <a:lnTo>
                  <a:pt x="255" y="113"/>
                </a:lnTo>
                <a:lnTo>
                  <a:pt x="226" y="170"/>
                </a:lnTo>
                <a:lnTo>
                  <a:pt x="226" y="57"/>
                </a:lnTo>
                <a:lnTo>
                  <a:pt x="170" y="0"/>
                </a:lnTo>
                <a:lnTo>
                  <a:pt x="113" y="57"/>
                </a:lnTo>
                <a:lnTo>
                  <a:pt x="113" y="113"/>
                </a:lnTo>
                <a:lnTo>
                  <a:pt x="56" y="113"/>
                </a:lnTo>
                <a:lnTo>
                  <a:pt x="0" y="142"/>
                </a:lnTo>
                <a:lnTo>
                  <a:pt x="28" y="198"/>
                </a:lnTo>
                <a:lnTo>
                  <a:pt x="0" y="22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37" name="Freeform 32">
            <a:extLst>
              <a:ext uri="{FF2B5EF4-FFF2-40B4-BE49-F238E27FC236}">
                <a16:creationId xmlns:a16="http://schemas.microsoft.com/office/drawing/2014/main" id="{AEEAAD5F-A92C-4102-AED2-2E6C0BDFC8DD}"/>
              </a:ext>
            </a:extLst>
          </p:cNvPr>
          <p:cNvSpPr>
            <a:spLocks/>
          </p:cNvSpPr>
          <p:nvPr/>
        </p:nvSpPr>
        <p:spPr bwMode="auto">
          <a:xfrm>
            <a:off x="5168900" y="5921375"/>
            <a:ext cx="2455863" cy="1635125"/>
          </a:xfrm>
          <a:custGeom>
            <a:avLst/>
            <a:gdLst>
              <a:gd name="T0" fmla="*/ 2147483647 w 766"/>
              <a:gd name="T1" fmla="*/ 0 h 510"/>
              <a:gd name="T2" fmla="*/ 2147483647 w 766"/>
              <a:gd name="T3" fmla="*/ 0 h 510"/>
              <a:gd name="T4" fmla="*/ 2147483647 w 766"/>
              <a:gd name="T5" fmla="*/ 873737059 h 510"/>
              <a:gd name="T6" fmla="*/ 2147483647 w 766"/>
              <a:gd name="T7" fmla="*/ 1161554326 h 510"/>
              <a:gd name="T8" fmla="*/ 2147483647 w 766"/>
              <a:gd name="T9" fmla="*/ 1449374800 h 510"/>
              <a:gd name="T10" fmla="*/ 2147483647 w 766"/>
              <a:gd name="T11" fmla="*/ 1161554326 h 510"/>
              <a:gd name="T12" fmla="*/ 2147483647 w 766"/>
              <a:gd name="T13" fmla="*/ 1449374800 h 510"/>
              <a:gd name="T14" fmla="*/ 2147483647 w 766"/>
              <a:gd name="T15" fmla="*/ 1161554326 h 510"/>
              <a:gd name="T16" fmla="*/ 2147483647 w 766"/>
              <a:gd name="T17" fmla="*/ 2035291386 h 510"/>
              <a:gd name="T18" fmla="*/ 2147483647 w 766"/>
              <a:gd name="T19" fmla="*/ 2147483647 h 510"/>
              <a:gd name="T20" fmla="*/ 2147483647 w 766"/>
              <a:gd name="T21" fmla="*/ 2147483647 h 510"/>
              <a:gd name="T22" fmla="*/ 2147483647 w 766"/>
              <a:gd name="T23" fmla="*/ 2147483647 h 510"/>
              <a:gd name="T24" fmla="*/ 2147483647 w 766"/>
              <a:gd name="T25" fmla="*/ 2147483647 h 510"/>
              <a:gd name="T26" fmla="*/ 2147483647 w 766"/>
              <a:gd name="T27" fmla="*/ 2147483647 h 510"/>
              <a:gd name="T28" fmla="*/ 2147483647 w 766"/>
              <a:gd name="T29" fmla="*/ 2147483647 h 510"/>
              <a:gd name="T30" fmla="*/ 2147483647 w 766"/>
              <a:gd name="T31" fmla="*/ 2147483647 h 510"/>
              <a:gd name="T32" fmla="*/ 2147483647 w 766"/>
              <a:gd name="T33" fmla="*/ 2147483647 h 510"/>
              <a:gd name="T34" fmla="*/ 2147483647 w 766"/>
              <a:gd name="T35" fmla="*/ 2147483647 h 510"/>
              <a:gd name="T36" fmla="*/ 1171805733 w 766"/>
              <a:gd name="T37" fmla="*/ 2147483647 h 510"/>
              <a:gd name="T38" fmla="*/ 298092394 w 766"/>
              <a:gd name="T39" fmla="*/ 2147483647 h 510"/>
              <a:gd name="T40" fmla="*/ 0 w 766"/>
              <a:gd name="T41" fmla="*/ 2147483647 h 510"/>
              <a:gd name="T42" fmla="*/ 0 w 766"/>
              <a:gd name="T43" fmla="*/ 2147483647 h 510"/>
              <a:gd name="T44" fmla="*/ 298092394 w 766"/>
              <a:gd name="T45" fmla="*/ 2147483647 h 510"/>
              <a:gd name="T46" fmla="*/ 883995261 w 766"/>
              <a:gd name="T47" fmla="*/ 2147483647 h 510"/>
              <a:gd name="T48" fmla="*/ 1171805733 w 766"/>
              <a:gd name="T49" fmla="*/ 2147483647 h 510"/>
              <a:gd name="T50" fmla="*/ 1757708599 w 766"/>
              <a:gd name="T51" fmla="*/ 1449374800 h 510"/>
              <a:gd name="T52" fmla="*/ 1171805733 w 766"/>
              <a:gd name="T53" fmla="*/ 1161554326 h 510"/>
              <a:gd name="T54" fmla="*/ 2045519071 w 766"/>
              <a:gd name="T55" fmla="*/ 1161554326 h 510"/>
              <a:gd name="T56" fmla="*/ 2147483647 w 766"/>
              <a:gd name="T57" fmla="*/ 873737059 h 510"/>
              <a:gd name="T58" fmla="*/ 2147483647 w 766"/>
              <a:gd name="T59" fmla="*/ 0 h 51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766" h="510">
                <a:moveTo>
                  <a:pt x="256" y="0"/>
                </a:moveTo>
                <a:lnTo>
                  <a:pt x="341" y="0"/>
                </a:lnTo>
                <a:lnTo>
                  <a:pt x="397" y="85"/>
                </a:lnTo>
                <a:lnTo>
                  <a:pt x="369" y="113"/>
                </a:lnTo>
                <a:lnTo>
                  <a:pt x="426" y="141"/>
                </a:lnTo>
                <a:lnTo>
                  <a:pt x="454" y="113"/>
                </a:lnTo>
                <a:lnTo>
                  <a:pt x="511" y="141"/>
                </a:lnTo>
                <a:lnTo>
                  <a:pt x="596" y="113"/>
                </a:lnTo>
                <a:lnTo>
                  <a:pt x="596" y="198"/>
                </a:lnTo>
                <a:lnTo>
                  <a:pt x="766" y="453"/>
                </a:lnTo>
                <a:lnTo>
                  <a:pt x="681" y="510"/>
                </a:lnTo>
                <a:lnTo>
                  <a:pt x="596" y="510"/>
                </a:lnTo>
                <a:lnTo>
                  <a:pt x="567" y="453"/>
                </a:lnTo>
                <a:lnTo>
                  <a:pt x="426" y="453"/>
                </a:lnTo>
                <a:lnTo>
                  <a:pt x="397" y="425"/>
                </a:lnTo>
                <a:lnTo>
                  <a:pt x="284" y="425"/>
                </a:lnTo>
                <a:lnTo>
                  <a:pt x="256" y="397"/>
                </a:lnTo>
                <a:lnTo>
                  <a:pt x="227" y="340"/>
                </a:lnTo>
                <a:lnTo>
                  <a:pt x="114" y="340"/>
                </a:lnTo>
                <a:lnTo>
                  <a:pt x="29" y="368"/>
                </a:lnTo>
                <a:lnTo>
                  <a:pt x="0" y="425"/>
                </a:lnTo>
                <a:lnTo>
                  <a:pt x="0" y="312"/>
                </a:lnTo>
                <a:lnTo>
                  <a:pt x="29" y="226"/>
                </a:lnTo>
                <a:lnTo>
                  <a:pt x="86" y="283"/>
                </a:lnTo>
                <a:lnTo>
                  <a:pt x="114" y="226"/>
                </a:lnTo>
                <a:lnTo>
                  <a:pt x="171" y="141"/>
                </a:lnTo>
                <a:lnTo>
                  <a:pt x="114" y="113"/>
                </a:lnTo>
                <a:lnTo>
                  <a:pt x="199" y="113"/>
                </a:lnTo>
                <a:lnTo>
                  <a:pt x="256" y="85"/>
                </a:lnTo>
                <a:lnTo>
                  <a:pt x="256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38" name="Freeform 33">
            <a:extLst>
              <a:ext uri="{FF2B5EF4-FFF2-40B4-BE49-F238E27FC236}">
                <a16:creationId xmlns:a16="http://schemas.microsoft.com/office/drawing/2014/main" id="{41659EC9-8614-46A0-9C6B-92E431DFCA67}"/>
              </a:ext>
            </a:extLst>
          </p:cNvPr>
          <p:cNvSpPr>
            <a:spLocks/>
          </p:cNvSpPr>
          <p:nvPr/>
        </p:nvSpPr>
        <p:spPr bwMode="auto">
          <a:xfrm>
            <a:off x="5895975" y="4554538"/>
            <a:ext cx="1273175" cy="1819275"/>
          </a:xfrm>
          <a:custGeom>
            <a:avLst/>
            <a:gdLst>
              <a:gd name="T0" fmla="*/ 1460440763 w 397"/>
              <a:gd name="T1" fmla="*/ 0 h 567"/>
              <a:gd name="T2" fmla="*/ 586231344 w 397"/>
              <a:gd name="T3" fmla="*/ 298556824 h 567"/>
              <a:gd name="T4" fmla="*/ 298259684 w 397"/>
              <a:gd name="T5" fmla="*/ 875084109 h 567"/>
              <a:gd name="T6" fmla="*/ 0 w 397"/>
              <a:gd name="T7" fmla="*/ 1760461401 h 567"/>
              <a:gd name="T8" fmla="*/ 298259684 w 397"/>
              <a:gd name="T9" fmla="*/ 2147483647 h 567"/>
              <a:gd name="T10" fmla="*/ 874206211 w 397"/>
              <a:gd name="T11" fmla="*/ 2147483647 h 567"/>
              <a:gd name="T12" fmla="*/ 874206211 w 397"/>
              <a:gd name="T13" fmla="*/ 2147483647 h 567"/>
              <a:gd name="T14" fmla="*/ 586231344 w 397"/>
              <a:gd name="T15" fmla="*/ 2147483647 h 567"/>
              <a:gd name="T16" fmla="*/ 298259684 w 397"/>
              <a:gd name="T17" fmla="*/ 2147483647 h 567"/>
              <a:gd name="T18" fmla="*/ 1172465895 w 397"/>
              <a:gd name="T19" fmla="*/ 2147483647 h 567"/>
              <a:gd name="T20" fmla="*/ 1748412423 w 397"/>
              <a:gd name="T21" fmla="*/ 2147483647 h 567"/>
              <a:gd name="T22" fmla="*/ 1460440763 w 397"/>
              <a:gd name="T23" fmla="*/ 2147483647 h 567"/>
              <a:gd name="T24" fmla="*/ 2046672107 w 397"/>
              <a:gd name="T25" fmla="*/ 2147483647 h 567"/>
              <a:gd name="T26" fmla="*/ 2147483647 w 397"/>
              <a:gd name="T27" fmla="*/ 2147483647 h 567"/>
              <a:gd name="T28" fmla="*/ 2147483647 w 397"/>
              <a:gd name="T29" fmla="*/ 2147483647 h 567"/>
              <a:gd name="T30" fmla="*/ 2147483647 w 397"/>
              <a:gd name="T31" fmla="*/ 2147483647 h 567"/>
              <a:gd name="T32" fmla="*/ 2147483647 w 397"/>
              <a:gd name="T33" fmla="*/ 2147483647 h 567"/>
              <a:gd name="T34" fmla="*/ 2147483647 w 397"/>
              <a:gd name="T35" fmla="*/ 2048725043 h 567"/>
              <a:gd name="T36" fmla="*/ 2147483647 w 397"/>
              <a:gd name="T37" fmla="*/ 1760461401 h 567"/>
              <a:gd name="T38" fmla="*/ 2147483647 w 397"/>
              <a:gd name="T39" fmla="*/ 1461904576 h 567"/>
              <a:gd name="T40" fmla="*/ 2147483647 w 397"/>
              <a:gd name="T41" fmla="*/ 875084109 h 567"/>
              <a:gd name="T42" fmla="*/ 2147483647 w 397"/>
              <a:gd name="T43" fmla="*/ 875084109 h 567"/>
              <a:gd name="T44" fmla="*/ 2046672107 w 397"/>
              <a:gd name="T45" fmla="*/ 298556824 h 567"/>
              <a:gd name="T46" fmla="*/ 1460440763 w 397"/>
              <a:gd name="T47" fmla="*/ 0 h 567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97" h="567">
                <a:moveTo>
                  <a:pt x="142" y="0"/>
                </a:moveTo>
                <a:lnTo>
                  <a:pt x="57" y="29"/>
                </a:lnTo>
                <a:lnTo>
                  <a:pt x="29" y="85"/>
                </a:lnTo>
                <a:lnTo>
                  <a:pt x="0" y="171"/>
                </a:lnTo>
                <a:lnTo>
                  <a:pt x="29" y="227"/>
                </a:lnTo>
                <a:lnTo>
                  <a:pt x="85" y="227"/>
                </a:lnTo>
                <a:lnTo>
                  <a:pt x="85" y="341"/>
                </a:lnTo>
                <a:lnTo>
                  <a:pt x="57" y="369"/>
                </a:lnTo>
                <a:lnTo>
                  <a:pt x="29" y="426"/>
                </a:lnTo>
                <a:lnTo>
                  <a:pt x="114" y="426"/>
                </a:lnTo>
                <a:lnTo>
                  <a:pt x="170" y="511"/>
                </a:lnTo>
                <a:lnTo>
                  <a:pt x="142" y="539"/>
                </a:lnTo>
                <a:lnTo>
                  <a:pt x="199" y="567"/>
                </a:lnTo>
                <a:lnTo>
                  <a:pt x="227" y="539"/>
                </a:lnTo>
                <a:lnTo>
                  <a:pt x="284" y="567"/>
                </a:lnTo>
                <a:lnTo>
                  <a:pt x="369" y="539"/>
                </a:lnTo>
                <a:lnTo>
                  <a:pt x="397" y="256"/>
                </a:lnTo>
                <a:lnTo>
                  <a:pt x="369" y="199"/>
                </a:lnTo>
                <a:lnTo>
                  <a:pt x="397" y="171"/>
                </a:lnTo>
                <a:lnTo>
                  <a:pt x="397" y="142"/>
                </a:lnTo>
                <a:lnTo>
                  <a:pt x="312" y="85"/>
                </a:lnTo>
                <a:lnTo>
                  <a:pt x="255" y="85"/>
                </a:lnTo>
                <a:lnTo>
                  <a:pt x="199" y="29"/>
                </a:lnTo>
                <a:lnTo>
                  <a:pt x="142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39" name="Freeform 34">
            <a:extLst>
              <a:ext uri="{FF2B5EF4-FFF2-40B4-BE49-F238E27FC236}">
                <a16:creationId xmlns:a16="http://schemas.microsoft.com/office/drawing/2014/main" id="{F6273703-CE1B-4DD8-BBCC-594C1830C7D3}"/>
              </a:ext>
            </a:extLst>
          </p:cNvPr>
          <p:cNvSpPr>
            <a:spLocks/>
          </p:cNvSpPr>
          <p:nvPr/>
        </p:nvSpPr>
        <p:spPr bwMode="auto">
          <a:xfrm>
            <a:off x="4533900" y="4192588"/>
            <a:ext cx="1635125" cy="1546225"/>
          </a:xfrm>
          <a:custGeom>
            <a:avLst/>
            <a:gdLst>
              <a:gd name="T0" fmla="*/ 2147483647 w 510"/>
              <a:gd name="T1" fmla="*/ 0 h 482"/>
              <a:gd name="T2" fmla="*/ 2035291386 w 510"/>
              <a:gd name="T3" fmla="*/ 0 h 482"/>
              <a:gd name="T4" fmla="*/ 1459653645 w 510"/>
              <a:gd name="T5" fmla="*/ 586577456 h 482"/>
              <a:gd name="T6" fmla="*/ 873737059 w 510"/>
              <a:gd name="T7" fmla="*/ 1162867062 h 482"/>
              <a:gd name="T8" fmla="*/ 0 w 510"/>
              <a:gd name="T9" fmla="*/ 2037587717 h 482"/>
              <a:gd name="T10" fmla="*/ 1161554326 w 510"/>
              <a:gd name="T11" fmla="*/ 2037587717 h 482"/>
              <a:gd name="T12" fmla="*/ 1459653645 w 510"/>
              <a:gd name="T13" fmla="*/ 2147483647 h 482"/>
              <a:gd name="T14" fmla="*/ 2147483647 w 510"/>
              <a:gd name="T15" fmla="*/ 2147483647 h 482"/>
              <a:gd name="T16" fmla="*/ 2147483647 w 510"/>
              <a:gd name="T17" fmla="*/ 2147483647 h 482"/>
              <a:gd name="T18" fmla="*/ 2147483647 w 510"/>
              <a:gd name="T19" fmla="*/ 2147483647 h 482"/>
              <a:gd name="T20" fmla="*/ 2147483647 w 510"/>
              <a:gd name="T21" fmla="*/ 2147483647 h 482"/>
              <a:gd name="T22" fmla="*/ 2147483647 w 510"/>
              <a:gd name="T23" fmla="*/ 2147483647 h 482"/>
              <a:gd name="T24" fmla="*/ 2147483647 w 510"/>
              <a:gd name="T25" fmla="*/ 2147483647 h 482"/>
              <a:gd name="T26" fmla="*/ 2147483647 w 510"/>
              <a:gd name="T27" fmla="*/ 2147483647 h 482"/>
              <a:gd name="T28" fmla="*/ 2147483647 w 510"/>
              <a:gd name="T29" fmla="*/ 2147483647 h 482"/>
              <a:gd name="T30" fmla="*/ 2147483647 w 510"/>
              <a:gd name="T31" fmla="*/ 2037587717 h 482"/>
              <a:gd name="T32" fmla="*/ 2147483647 w 510"/>
              <a:gd name="T33" fmla="*/ 1461301319 h 482"/>
              <a:gd name="T34" fmla="*/ 2147483647 w 510"/>
              <a:gd name="T35" fmla="*/ 1162867062 h 482"/>
              <a:gd name="T36" fmla="*/ 2147483647 w 510"/>
              <a:gd name="T37" fmla="*/ 1162867062 h 482"/>
              <a:gd name="T38" fmla="*/ 2147483647 w 510"/>
              <a:gd name="T39" fmla="*/ 586577456 h 482"/>
              <a:gd name="T40" fmla="*/ 2147483647 w 510"/>
              <a:gd name="T41" fmla="*/ 0 h 48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510" h="482">
                <a:moveTo>
                  <a:pt x="312" y="0"/>
                </a:moveTo>
                <a:lnTo>
                  <a:pt x="198" y="0"/>
                </a:lnTo>
                <a:lnTo>
                  <a:pt x="142" y="57"/>
                </a:lnTo>
                <a:lnTo>
                  <a:pt x="85" y="113"/>
                </a:lnTo>
                <a:lnTo>
                  <a:pt x="0" y="198"/>
                </a:lnTo>
                <a:lnTo>
                  <a:pt x="113" y="198"/>
                </a:lnTo>
                <a:lnTo>
                  <a:pt x="142" y="284"/>
                </a:lnTo>
                <a:lnTo>
                  <a:pt x="227" y="284"/>
                </a:lnTo>
                <a:lnTo>
                  <a:pt x="284" y="369"/>
                </a:lnTo>
                <a:lnTo>
                  <a:pt x="397" y="482"/>
                </a:lnTo>
                <a:lnTo>
                  <a:pt x="482" y="482"/>
                </a:lnTo>
                <a:lnTo>
                  <a:pt x="510" y="454"/>
                </a:lnTo>
                <a:lnTo>
                  <a:pt x="510" y="340"/>
                </a:lnTo>
                <a:lnTo>
                  <a:pt x="454" y="340"/>
                </a:lnTo>
                <a:lnTo>
                  <a:pt x="425" y="284"/>
                </a:lnTo>
                <a:lnTo>
                  <a:pt x="454" y="198"/>
                </a:lnTo>
                <a:lnTo>
                  <a:pt x="482" y="142"/>
                </a:lnTo>
                <a:lnTo>
                  <a:pt x="482" y="113"/>
                </a:lnTo>
                <a:lnTo>
                  <a:pt x="425" y="113"/>
                </a:lnTo>
                <a:lnTo>
                  <a:pt x="397" y="57"/>
                </a:lnTo>
                <a:lnTo>
                  <a:pt x="312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40" name="Freeform 35">
            <a:extLst>
              <a:ext uri="{FF2B5EF4-FFF2-40B4-BE49-F238E27FC236}">
                <a16:creationId xmlns:a16="http://schemas.microsoft.com/office/drawing/2014/main" id="{C8F0A2E6-A2CF-4031-B30B-D010709F409B}"/>
              </a:ext>
            </a:extLst>
          </p:cNvPr>
          <p:cNvSpPr>
            <a:spLocks/>
          </p:cNvSpPr>
          <p:nvPr/>
        </p:nvSpPr>
        <p:spPr bwMode="auto">
          <a:xfrm>
            <a:off x="2625725" y="2919413"/>
            <a:ext cx="2090738" cy="2001837"/>
          </a:xfrm>
          <a:custGeom>
            <a:avLst/>
            <a:gdLst>
              <a:gd name="T0" fmla="*/ 2147483647 w 652"/>
              <a:gd name="T1" fmla="*/ 298459781 h 624"/>
              <a:gd name="T2" fmla="*/ 2147483647 w 652"/>
              <a:gd name="T3" fmla="*/ 0 h 624"/>
              <a:gd name="T4" fmla="*/ 1161937263 w 652"/>
              <a:gd name="T5" fmla="*/ 874796353 h 624"/>
              <a:gd name="T6" fmla="*/ 874024684 w 652"/>
              <a:gd name="T7" fmla="*/ 1461424420 h 624"/>
              <a:gd name="T8" fmla="*/ 287912580 w 652"/>
              <a:gd name="T9" fmla="*/ 1173256134 h 624"/>
              <a:gd name="T10" fmla="*/ 0 w 652"/>
              <a:gd name="T11" fmla="*/ 1461424420 h 624"/>
              <a:gd name="T12" fmla="*/ 287912580 w 652"/>
              <a:gd name="T13" fmla="*/ 1749592706 h 624"/>
              <a:gd name="T14" fmla="*/ 575828366 w 652"/>
              <a:gd name="T15" fmla="*/ 2147483647 h 624"/>
              <a:gd name="T16" fmla="*/ 1161937263 w 652"/>
              <a:gd name="T17" fmla="*/ 2147483647 h 624"/>
              <a:gd name="T18" fmla="*/ 575828366 w 652"/>
              <a:gd name="T19" fmla="*/ 2147483647 h 624"/>
              <a:gd name="T20" fmla="*/ 874024684 w 652"/>
              <a:gd name="T21" fmla="*/ 2147483647 h 624"/>
              <a:gd name="T22" fmla="*/ 287912580 w 652"/>
              <a:gd name="T23" fmla="*/ 2147483647 h 624"/>
              <a:gd name="T24" fmla="*/ 1161937263 w 652"/>
              <a:gd name="T25" fmla="*/ 2147483647 h 624"/>
              <a:gd name="T26" fmla="*/ 2035958740 w 652"/>
              <a:gd name="T27" fmla="*/ 2147483647 h 624"/>
              <a:gd name="T28" fmla="*/ 2147483647 w 652"/>
              <a:gd name="T29" fmla="*/ 2147483647 h 624"/>
              <a:gd name="T30" fmla="*/ 2147483647 w 652"/>
              <a:gd name="T31" fmla="*/ 2147483647 h 624"/>
              <a:gd name="T32" fmla="*/ 2147483647 w 652"/>
              <a:gd name="T33" fmla="*/ 2147483647 h 624"/>
              <a:gd name="T34" fmla="*/ 2147483647 w 652"/>
              <a:gd name="T35" fmla="*/ 2147483647 h 624"/>
              <a:gd name="T36" fmla="*/ 2147483647 w 652"/>
              <a:gd name="T37" fmla="*/ 2147483647 h 624"/>
              <a:gd name="T38" fmla="*/ 2147483647 w 652"/>
              <a:gd name="T39" fmla="*/ 2147483647 h 624"/>
              <a:gd name="T40" fmla="*/ 2147483647 w 652"/>
              <a:gd name="T41" fmla="*/ 2147483647 h 624"/>
              <a:gd name="T42" fmla="*/ 2147483647 w 652"/>
              <a:gd name="T43" fmla="*/ 2147483647 h 624"/>
              <a:gd name="T44" fmla="*/ 2147483647 w 652"/>
              <a:gd name="T45" fmla="*/ 2147483647 h 624"/>
              <a:gd name="T46" fmla="*/ 2147483647 w 652"/>
              <a:gd name="T47" fmla="*/ 2147483647 h 624"/>
              <a:gd name="T48" fmla="*/ 2147483647 w 652"/>
              <a:gd name="T49" fmla="*/ 2048052487 h 624"/>
              <a:gd name="T50" fmla="*/ 2147483647 w 652"/>
              <a:gd name="T51" fmla="*/ 1749592706 h 624"/>
              <a:gd name="T52" fmla="*/ 2147483647 w 652"/>
              <a:gd name="T53" fmla="*/ 1461424420 h 624"/>
              <a:gd name="T54" fmla="*/ 2147483647 w 652"/>
              <a:gd name="T55" fmla="*/ 1173256134 h 624"/>
              <a:gd name="T56" fmla="*/ 2147483647 w 652"/>
              <a:gd name="T57" fmla="*/ 1173256134 h 624"/>
              <a:gd name="T58" fmla="*/ 2147483647 w 652"/>
              <a:gd name="T59" fmla="*/ 298459781 h 62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52" h="624">
                <a:moveTo>
                  <a:pt x="340" y="29"/>
                </a:moveTo>
                <a:lnTo>
                  <a:pt x="283" y="0"/>
                </a:lnTo>
                <a:lnTo>
                  <a:pt x="113" y="85"/>
                </a:lnTo>
                <a:lnTo>
                  <a:pt x="85" y="142"/>
                </a:lnTo>
                <a:lnTo>
                  <a:pt x="28" y="114"/>
                </a:lnTo>
                <a:lnTo>
                  <a:pt x="0" y="142"/>
                </a:lnTo>
                <a:lnTo>
                  <a:pt x="28" y="170"/>
                </a:lnTo>
                <a:lnTo>
                  <a:pt x="56" y="227"/>
                </a:lnTo>
                <a:lnTo>
                  <a:pt x="113" y="255"/>
                </a:lnTo>
                <a:lnTo>
                  <a:pt x="56" y="397"/>
                </a:lnTo>
                <a:lnTo>
                  <a:pt x="85" y="425"/>
                </a:lnTo>
                <a:lnTo>
                  <a:pt x="28" y="482"/>
                </a:lnTo>
                <a:lnTo>
                  <a:pt x="113" y="482"/>
                </a:lnTo>
                <a:lnTo>
                  <a:pt x="198" y="539"/>
                </a:lnTo>
                <a:lnTo>
                  <a:pt x="226" y="595"/>
                </a:lnTo>
                <a:lnTo>
                  <a:pt x="453" y="624"/>
                </a:lnTo>
                <a:lnTo>
                  <a:pt x="595" y="595"/>
                </a:lnTo>
                <a:lnTo>
                  <a:pt x="652" y="539"/>
                </a:lnTo>
                <a:lnTo>
                  <a:pt x="595" y="482"/>
                </a:lnTo>
                <a:lnTo>
                  <a:pt x="595" y="454"/>
                </a:lnTo>
                <a:lnTo>
                  <a:pt x="652" y="425"/>
                </a:lnTo>
                <a:lnTo>
                  <a:pt x="652" y="369"/>
                </a:lnTo>
                <a:lnTo>
                  <a:pt x="623" y="340"/>
                </a:lnTo>
                <a:lnTo>
                  <a:pt x="595" y="227"/>
                </a:lnTo>
                <a:lnTo>
                  <a:pt x="482" y="199"/>
                </a:lnTo>
                <a:lnTo>
                  <a:pt x="453" y="170"/>
                </a:lnTo>
                <a:lnTo>
                  <a:pt x="397" y="142"/>
                </a:lnTo>
                <a:lnTo>
                  <a:pt x="397" y="114"/>
                </a:lnTo>
                <a:lnTo>
                  <a:pt x="368" y="114"/>
                </a:lnTo>
                <a:lnTo>
                  <a:pt x="340" y="29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41" name="Freeform 36">
            <a:extLst>
              <a:ext uri="{FF2B5EF4-FFF2-40B4-BE49-F238E27FC236}">
                <a16:creationId xmlns:a16="http://schemas.microsoft.com/office/drawing/2014/main" id="{721EE628-18FF-41F9-A095-AFC36E61A08C}"/>
              </a:ext>
            </a:extLst>
          </p:cNvPr>
          <p:cNvSpPr>
            <a:spLocks/>
          </p:cNvSpPr>
          <p:nvPr/>
        </p:nvSpPr>
        <p:spPr bwMode="auto">
          <a:xfrm>
            <a:off x="2170113" y="1374775"/>
            <a:ext cx="2998787" cy="2090738"/>
          </a:xfrm>
          <a:custGeom>
            <a:avLst/>
            <a:gdLst>
              <a:gd name="T0" fmla="*/ 0 w 935"/>
              <a:gd name="T1" fmla="*/ 2046242478 h 652"/>
              <a:gd name="T2" fmla="*/ 288021464 w 935"/>
              <a:gd name="T3" fmla="*/ 2147483647 h 652"/>
              <a:gd name="T4" fmla="*/ 288021464 w 935"/>
              <a:gd name="T5" fmla="*/ 2147483647 h 652"/>
              <a:gd name="T6" fmla="*/ 0 w 935"/>
              <a:gd name="T7" fmla="*/ 2147483647 h 652"/>
              <a:gd name="T8" fmla="*/ 288021464 w 935"/>
              <a:gd name="T9" fmla="*/ 2147483647 h 652"/>
              <a:gd name="T10" fmla="*/ 1748706557 w 935"/>
              <a:gd name="T11" fmla="*/ 2147483647 h 652"/>
              <a:gd name="T12" fmla="*/ 1460685093 w 935"/>
              <a:gd name="T13" fmla="*/ 2147483647 h 652"/>
              <a:gd name="T14" fmla="*/ 1748706557 w 935"/>
              <a:gd name="T15" fmla="*/ 2147483647 h 652"/>
              <a:gd name="T16" fmla="*/ 2147483647 w 935"/>
              <a:gd name="T17" fmla="*/ 2147483647 h 652"/>
              <a:gd name="T18" fmla="*/ 2147483647 w 935"/>
              <a:gd name="T19" fmla="*/ 2147483647 h 652"/>
              <a:gd name="T20" fmla="*/ 2147483647 w 935"/>
              <a:gd name="T21" fmla="*/ 2147483647 h 652"/>
              <a:gd name="T22" fmla="*/ 2147483647 w 935"/>
              <a:gd name="T23" fmla="*/ 2147483647 h 652"/>
              <a:gd name="T24" fmla="*/ 2147483647 w 935"/>
              <a:gd name="T25" fmla="*/ 2147483647 h 652"/>
              <a:gd name="T26" fmla="*/ 2147483647 w 935"/>
              <a:gd name="T27" fmla="*/ 2147483647 h 652"/>
              <a:gd name="T28" fmla="*/ 2147483647 w 935"/>
              <a:gd name="T29" fmla="*/ 2147483647 h 652"/>
              <a:gd name="T30" fmla="*/ 2147483647 w 935"/>
              <a:gd name="T31" fmla="*/ 2147483647 h 652"/>
              <a:gd name="T32" fmla="*/ 2147483647 w 935"/>
              <a:gd name="T33" fmla="*/ 2147483647 h 652"/>
              <a:gd name="T34" fmla="*/ 2147483647 w 935"/>
              <a:gd name="T35" fmla="*/ 2147483647 h 652"/>
              <a:gd name="T36" fmla="*/ 2147483647 w 935"/>
              <a:gd name="T37" fmla="*/ 2147483647 h 652"/>
              <a:gd name="T38" fmla="*/ 2147483647 w 935"/>
              <a:gd name="T39" fmla="*/ 2147483647 h 652"/>
              <a:gd name="T40" fmla="*/ 2147483647 w 935"/>
              <a:gd name="T41" fmla="*/ 2147483647 h 652"/>
              <a:gd name="T42" fmla="*/ 2147483647 w 935"/>
              <a:gd name="T43" fmla="*/ 2147483647 h 652"/>
              <a:gd name="T44" fmla="*/ 2147483647 w 935"/>
              <a:gd name="T45" fmla="*/ 2147483647 h 652"/>
              <a:gd name="T46" fmla="*/ 2147483647 w 935"/>
              <a:gd name="T47" fmla="*/ 2147483647 h 652"/>
              <a:gd name="T48" fmla="*/ 2147483647 w 935"/>
              <a:gd name="T49" fmla="*/ 2147483647 h 652"/>
              <a:gd name="T50" fmla="*/ 2147483647 w 935"/>
              <a:gd name="T51" fmla="*/ 2147483647 h 652"/>
              <a:gd name="T52" fmla="*/ 2147483647 w 935"/>
              <a:gd name="T53" fmla="*/ 1460133581 h 652"/>
              <a:gd name="T54" fmla="*/ 2147483647 w 935"/>
              <a:gd name="T55" fmla="*/ 1460133581 h 652"/>
              <a:gd name="T56" fmla="*/ 2147483647 w 935"/>
              <a:gd name="T57" fmla="*/ 1172217794 h 652"/>
              <a:gd name="T58" fmla="*/ 2147483647 w 935"/>
              <a:gd name="T59" fmla="*/ 1172217794 h 652"/>
              <a:gd name="T60" fmla="*/ 2147483647 w 935"/>
              <a:gd name="T61" fmla="*/ 298196317 h 652"/>
              <a:gd name="T62" fmla="*/ 2147483647 w 935"/>
              <a:gd name="T63" fmla="*/ 0 h 652"/>
              <a:gd name="T64" fmla="*/ 2147483647 w 935"/>
              <a:gd name="T65" fmla="*/ 1460133581 h 652"/>
              <a:gd name="T66" fmla="*/ 2147483647 w 935"/>
              <a:gd name="T67" fmla="*/ 1172217794 h 652"/>
              <a:gd name="T68" fmla="*/ 2147483647 w 935"/>
              <a:gd name="T69" fmla="*/ 1172217794 h 652"/>
              <a:gd name="T70" fmla="*/ 2147483647 w 935"/>
              <a:gd name="T71" fmla="*/ 586108897 h 652"/>
              <a:gd name="T72" fmla="*/ 2036728022 w 935"/>
              <a:gd name="T73" fmla="*/ 298196317 h 652"/>
              <a:gd name="T74" fmla="*/ 1748706557 w 935"/>
              <a:gd name="T75" fmla="*/ 874024684 h 652"/>
              <a:gd name="T76" fmla="*/ 586331815 w 935"/>
              <a:gd name="T77" fmla="*/ 1748046161 h 652"/>
              <a:gd name="T78" fmla="*/ 0 w 935"/>
              <a:gd name="T79" fmla="*/ 2046242478 h 65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935" h="652">
                <a:moveTo>
                  <a:pt x="0" y="199"/>
                </a:moveTo>
                <a:lnTo>
                  <a:pt x="28" y="284"/>
                </a:lnTo>
                <a:lnTo>
                  <a:pt x="28" y="454"/>
                </a:lnTo>
                <a:lnTo>
                  <a:pt x="0" y="511"/>
                </a:lnTo>
                <a:lnTo>
                  <a:pt x="28" y="596"/>
                </a:lnTo>
                <a:lnTo>
                  <a:pt x="170" y="652"/>
                </a:lnTo>
                <a:lnTo>
                  <a:pt x="142" y="624"/>
                </a:lnTo>
                <a:lnTo>
                  <a:pt x="170" y="596"/>
                </a:lnTo>
                <a:lnTo>
                  <a:pt x="227" y="624"/>
                </a:lnTo>
                <a:lnTo>
                  <a:pt x="255" y="567"/>
                </a:lnTo>
                <a:lnTo>
                  <a:pt x="425" y="482"/>
                </a:lnTo>
                <a:lnTo>
                  <a:pt x="482" y="511"/>
                </a:lnTo>
                <a:lnTo>
                  <a:pt x="510" y="454"/>
                </a:lnTo>
                <a:lnTo>
                  <a:pt x="539" y="454"/>
                </a:lnTo>
                <a:lnTo>
                  <a:pt x="624" y="567"/>
                </a:lnTo>
                <a:lnTo>
                  <a:pt x="652" y="567"/>
                </a:lnTo>
                <a:lnTo>
                  <a:pt x="652" y="539"/>
                </a:lnTo>
                <a:lnTo>
                  <a:pt x="737" y="567"/>
                </a:lnTo>
                <a:lnTo>
                  <a:pt x="794" y="482"/>
                </a:lnTo>
                <a:lnTo>
                  <a:pt x="850" y="482"/>
                </a:lnTo>
                <a:lnTo>
                  <a:pt x="907" y="511"/>
                </a:lnTo>
                <a:lnTo>
                  <a:pt x="935" y="425"/>
                </a:lnTo>
                <a:lnTo>
                  <a:pt x="907" y="425"/>
                </a:lnTo>
                <a:lnTo>
                  <a:pt x="935" y="369"/>
                </a:lnTo>
                <a:lnTo>
                  <a:pt x="850" y="369"/>
                </a:lnTo>
                <a:lnTo>
                  <a:pt x="879" y="227"/>
                </a:lnTo>
                <a:lnTo>
                  <a:pt x="794" y="142"/>
                </a:lnTo>
                <a:lnTo>
                  <a:pt x="567" y="142"/>
                </a:lnTo>
                <a:lnTo>
                  <a:pt x="539" y="114"/>
                </a:lnTo>
                <a:lnTo>
                  <a:pt x="510" y="114"/>
                </a:lnTo>
                <a:lnTo>
                  <a:pt x="510" y="29"/>
                </a:lnTo>
                <a:lnTo>
                  <a:pt x="482" y="0"/>
                </a:lnTo>
                <a:lnTo>
                  <a:pt x="482" y="142"/>
                </a:lnTo>
                <a:lnTo>
                  <a:pt x="397" y="114"/>
                </a:lnTo>
                <a:lnTo>
                  <a:pt x="255" y="114"/>
                </a:lnTo>
                <a:lnTo>
                  <a:pt x="312" y="57"/>
                </a:lnTo>
                <a:lnTo>
                  <a:pt x="198" y="29"/>
                </a:lnTo>
                <a:lnTo>
                  <a:pt x="170" y="85"/>
                </a:lnTo>
                <a:lnTo>
                  <a:pt x="57" y="170"/>
                </a:lnTo>
                <a:lnTo>
                  <a:pt x="0" y="199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42" name="Freeform 37">
            <a:extLst>
              <a:ext uri="{FF2B5EF4-FFF2-40B4-BE49-F238E27FC236}">
                <a16:creationId xmlns:a16="http://schemas.microsoft.com/office/drawing/2014/main" id="{0218C3C6-2B3E-4700-BE57-CB6EA32D9597}"/>
              </a:ext>
            </a:extLst>
          </p:cNvPr>
          <p:cNvSpPr>
            <a:spLocks/>
          </p:cNvSpPr>
          <p:nvPr/>
        </p:nvSpPr>
        <p:spPr bwMode="auto">
          <a:xfrm>
            <a:off x="3716338" y="2830513"/>
            <a:ext cx="1727200" cy="1817687"/>
          </a:xfrm>
          <a:custGeom>
            <a:avLst/>
            <a:gdLst>
              <a:gd name="T0" fmla="*/ 2147483647 w 539"/>
              <a:gd name="T1" fmla="*/ 585795318 h 567"/>
              <a:gd name="T2" fmla="*/ 2147483647 w 539"/>
              <a:gd name="T3" fmla="*/ 1459352609 h 567"/>
              <a:gd name="T4" fmla="*/ 2147483647 w 539"/>
              <a:gd name="T5" fmla="*/ 1747114581 h 567"/>
              <a:gd name="T6" fmla="*/ 2147483647 w 539"/>
              <a:gd name="T7" fmla="*/ 2034873347 h 567"/>
              <a:gd name="T8" fmla="*/ 2147483647 w 539"/>
              <a:gd name="T9" fmla="*/ 2147483647 h 567"/>
              <a:gd name="T10" fmla="*/ 2147483647 w 539"/>
              <a:gd name="T11" fmla="*/ 2147483647 h 567"/>
              <a:gd name="T12" fmla="*/ 2147483647 w 539"/>
              <a:gd name="T13" fmla="*/ 2147483647 h 567"/>
              <a:gd name="T14" fmla="*/ 2147483647 w 539"/>
              <a:gd name="T15" fmla="*/ 2147483647 h 567"/>
              <a:gd name="T16" fmla="*/ 2147483647 w 539"/>
              <a:gd name="T17" fmla="*/ 2147483647 h 567"/>
              <a:gd name="T18" fmla="*/ 2147483647 w 539"/>
              <a:gd name="T19" fmla="*/ 2147483647 h 567"/>
              <a:gd name="T20" fmla="*/ 2147483647 w 539"/>
              <a:gd name="T21" fmla="*/ 2147483647 h 567"/>
              <a:gd name="T22" fmla="*/ 2147483647 w 539"/>
              <a:gd name="T23" fmla="*/ 2147483647 h 567"/>
              <a:gd name="T24" fmla="*/ 2147483647 w 539"/>
              <a:gd name="T25" fmla="*/ 2147483647 h 567"/>
              <a:gd name="T26" fmla="*/ 2147483647 w 539"/>
              <a:gd name="T27" fmla="*/ 2147483647 h 567"/>
              <a:gd name="T28" fmla="*/ 2147483647 w 539"/>
              <a:gd name="T29" fmla="*/ 2147483647 h 567"/>
              <a:gd name="T30" fmla="*/ 2147483647 w 539"/>
              <a:gd name="T31" fmla="*/ 2147483647 h 567"/>
              <a:gd name="T32" fmla="*/ 2147483647 w 539"/>
              <a:gd name="T33" fmla="*/ 2147483647 h 567"/>
              <a:gd name="T34" fmla="*/ 1458128517 w 539"/>
              <a:gd name="T35" fmla="*/ 2147483647 h 567"/>
              <a:gd name="T36" fmla="*/ 1160341932 w 539"/>
              <a:gd name="T37" fmla="*/ 2034873347 h 567"/>
              <a:gd name="T38" fmla="*/ 585306102 w 539"/>
              <a:gd name="T39" fmla="*/ 1747114581 h 567"/>
              <a:gd name="T40" fmla="*/ 585306102 w 539"/>
              <a:gd name="T41" fmla="*/ 1459352609 h 567"/>
              <a:gd name="T42" fmla="*/ 287519518 w 539"/>
              <a:gd name="T43" fmla="*/ 1459352609 h 567"/>
              <a:gd name="T44" fmla="*/ 0 w 539"/>
              <a:gd name="T45" fmla="*/ 585795318 h 567"/>
              <a:gd name="T46" fmla="*/ 287519518 w 539"/>
              <a:gd name="T47" fmla="*/ 0 h 567"/>
              <a:gd name="T48" fmla="*/ 585306102 w 539"/>
              <a:gd name="T49" fmla="*/ 0 h 567"/>
              <a:gd name="T50" fmla="*/ 1458128517 w 539"/>
              <a:gd name="T51" fmla="*/ 1161316057 h 567"/>
              <a:gd name="T52" fmla="*/ 1745648034 w 539"/>
              <a:gd name="T53" fmla="*/ 1161316057 h 567"/>
              <a:gd name="T54" fmla="*/ 1745648034 w 539"/>
              <a:gd name="T55" fmla="*/ 873557290 h 567"/>
              <a:gd name="T56" fmla="*/ 2147483647 w 539"/>
              <a:gd name="T57" fmla="*/ 1161316057 h 567"/>
              <a:gd name="T58" fmla="*/ 2147483647 w 539"/>
              <a:gd name="T59" fmla="*/ 287758766 h 567"/>
              <a:gd name="T60" fmla="*/ 2147483647 w 539"/>
              <a:gd name="T61" fmla="*/ 287758766 h 567"/>
              <a:gd name="T62" fmla="*/ 2147483647 w 539"/>
              <a:gd name="T63" fmla="*/ 585795318 h 56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39" h="567">
                <a:moveTo>
                  <a:pt x="425" y="57"/>
                </a:moveTo>
                <a:lnTo>
                  <a:pt x="397" y="142"/>
                </a:lnTo>
                <a:lnTo>
                  <a:pt x="368" y="170"/>
                </a:lnTo>
                <a:lnTo>
                  <a:pt x="425" y="198"/>
                </a:lnTo>
                <a:lnTo>
                  <a:pt x="425" y="227"/>
                </a:lnTo>
                <a:lnTo>
                  <a:pt x="453" y="255"/>
                </a:lnTo>
                <a:lnTo>
                  <a:pt x="539" y="255"/>
                </a:lnTo>
                <a:lnTo>
                  <a:pt x="482" y="312"/>
                </a:lnTo>
                <a:lnTo>
                  <a:pt x="510" y="368"/>
                </a:lnTo>
                <a:lnTo>
                  <a:pt x="453" y="425"/>
                </a:lnTo>
                <a:lnTo>
                  <a:pt x="312" y="567"/>
                </a:lnTo>
                <a:lnTo>
                  <a:pt x="255" y="510"/>
                </a:lnTo>
                <a:lnTo>
                  <a:pt x="255" y="482"/>
                </a:lnTo>
                <a:lnTo>
                  <a:pt x="312" y="453"/>
                </a:lnTo>
                <a:lnTo>
                  <a:pt x="312" y="397"/>
                </a:lnTo>
                <a:lnTo>
                  <a:pt x="283" y="368"/>
                </a:lnTo>
                <a:lnTo>
                  <a:pt x="255" y="255"/>
                </a:lnTo>
                <a:lnTo>
                  <a:pt x="142" y="227"/>
                </a:lnTo>
                <a:lnTo>
                  <a:pt x="113" y="198"/>
                </a:lnTo>
                <a:lnTo>
                  <a:pt x="57" y="170"/>
                </a:lnTo>
                <a:lnTo>
                  <a:pt x="57" y="142"/>
                </a:lnTo>
                <a:lnTo>
                  <a:pt x="28" y="142"/>
                </a:lnTo>
                <a:lnTo>
                  <a:pt x="0" y="57"/>
                </a:lnTo>
                <a:lnTo>
                  <a:pt x="28" y="0"/>
                </a:lnTo>
                <a:lnTo>
                  <a:pt x="57" y="0"/>
                </a:lnTo>
                <a:lnTo>
                  <a:pt x="142" y="113"/>
                </a:lnTo>
                <a:lnTo>
                  <a:pt x="170" y="113"/>
                </a:lnTo>
                <a:lnTo>
                  <a:pt x="170" y="85"/>
                </a:lnTo>
                <a:lnTo>
                  <a:pt x="255" y="113"/>
                </a:lnTo>
                <a:lnTo>
                  <a:pt x="312" y="28"/>
                </a:lnTo>
                <a:lnTo>
                  <a:pt x="368" y="28"/>
                </a:lnTo>
                <a:lnTo>
                  <a:pt x="425" y="5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43" name="Freeform 38">
            <a:extLst>
              <a:ext uri="{FF2B5EF4-FFF2-40B4-BE49-F238E27FC236}">
                <a16:creationId xmlns:a16="http://schemas.microsoft.com/office/drawing/2014/main" id="{7C9FAF27-13E2-419A-84DF-2D89C3FBF0F5}"/>
              </a:ext>
            </a:extLst>
          </p:cNvPr>
          <p:cNvSpPr>
            <a:spLocks/>
          </p:cNvSpPr>
          <p:nvPr/>
        </p:nvSpPr>
        <p:spPr bwMode="auto">
          <a:xfrm>
            <a:off x="5168900" y="3465513"/>
            <a:ext cx="1544638" cy="1182687"/>
          </a:xfrm>
          <a:custGeom>
            <a:avLst/>
            <a:gdLst>
              <a:gd name="T0" fmla="*/ 883196448 w 482"/>
              <a:gd name="T1" fmla="*/ 585545449 h 369"/>
              <a:gd name="T2" fmla="*/ 297823511 w 482"/>
              <a:gd name="T3" fmla="*/ 1171094103 h 369"/>
              <a:gd name="T4" fmla="*/ 585376142 w 482"/>
              <a:gd name="T5" fmla="*/ 1746367163 h 369"/>
              <a:gd name="T6" fmla="*/ 0 w 482"/>
              <a:gd name="T7" fmla="*/ 2147483647 h 369"/>
              <a:gd name="T8" fmla="*/ 1170749079 w 482"/>
              <a:gd name="T9" fmla="*/ 2147483647 h 369"/>
              <a:gd name="T10" fmla="*/ 2043677850 w 482"/>
              <a:gd name="T11" fmla="*/ 2147483647 h 369"/>
              <a:gd name="T12" fmla="*/ 2147483647 w 482"/>
              <a:gd name="T13" fmla="*/ 2147483647 h 369"/>
              <a:gd name="T14" fmla="*/ 2147483647 w 482"/>
              <a:gd name="T15" fmla="*/ 2147483647 h 369"/>
              <a:gd name="T16" fmla="*/ 2147483647 w 482"/>
              <a:gd name="T17" fmla="*/ 2147483647 h 369"/>
              <a:gd name="T18" fmla="*/ 2147483647 w 482"/>
              <a:gd name="T19" fmla="*/ 2147483647 h 369"/>
              <a:gd name="T20" fmla="*/ 2147483647 w 482"/>
              <a:gd name="T21" fmla="*/ 2147483647 h 369"/>
              <a:gd name="T22" fmla="*/ 2147483647 w 482"/>
              <a:gd name="T23" fmla="*/ 1458730633 h 369"/>
              <a:gd name="T24" fmla="*/ 2147483647 w 482"/>
              <a:gd name="T25" fmla="*/ 585545449 h 369"/>
              <a:gd name="T26" fmla="*/ 2147483647 w 482"/>
              <a:gd name="T27" fmla="*/ 585545449 h 369"/>
              <a:gd name="T28" fmla="*/ 2147483647 w 482"/>
              <a:gd name="T29" fmla="*/ 0 h 369"/>
              <a:gd name="T30" fmla="*/ 2147483647 w 482"/>
              <a:gd name="T31" fmla="*/ 585545449 h 369"/>
              <a:gd name="T32" fmla="*/ 2043677850 w 482"/>
              <a:gd name="T33" fmla="*/ 297908919 h 369"/>
              <a:gd name="T34" fmla="*/ 1170749079 w 482"/>
              <a:gd name="T35" fmla="*/ 297908919 h 369"/>
              <a:gd name="T36" fmla="*/ 883196448 w 482"/>
              <a:gd name="T37" fmla="*/ 585545449 h 36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82" h="369">
                <a:moveTo>
                  <a:pt x="86" y="57"/>
                </a:moveTo>
                <a:lnTo>
                  <a:pt x="29" y="114"/>
                </a:lnTo>
                <a:lnTo>
                  <a:pt x="57" y="170"/>
                </a:lnTo>
                <a:lnTo>
                  <a:pt x="0" y="227"/>
                </a:lnTo>
                <a:lnTo>
                  <a:pt x="114" y="227"/>
                </a:lnTo>
                <a:lnTo>
                  <a:pt x="199" y="284"/>
                </a:lnTo>
                <a:lnTo>
                  <a:pt x="227" y="340"/>
                </a:lnTo>
                <a:lnTo>
                  <a:pt x="284" y="340"/>
                </a:lnTo>
                <a:lnTo>
                  <a:pt x="284" y="369"/>
                </a:lnTo>
                <a:lnTo>
                  <a:pt x="369" y="340"/>
                </a:lnTo>
                <a:lnTo>
                  <a:pt x="397" y="227"/>
                </a:lnTo>
                <a:lnTo>
                  <a:pt x="482" y="142"/>
                </a:lnTo>
                <a:lnTo>
                  <a:pt x="482" y="57"/>
                </a:lnTo>
                <a:lnTo>
                  <a:pt x="369" y="57"/>
                </a:lnTo>
                <a:lnTo>
                  <a:pt x="284" y="0"/>
                </a:lnTo>
                <a:lnTo>
                  <a:pt x="227" y="57"/>
                </a:lnTo>
                <a:lnTo>
                  <a:pt x="199" y="29"/>
                </a:lnTo>
                <a:lnTo>
                  <a:pt x="114" y="29"/>
                </a:lnTo>
                <a:lnTo>
                  <a:pt x="86" y="5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44" name="Freeform 39">
            <a:extLst>
              <a:ext uri="{FF2B5EF4-FFF2-40B4-BE49-F238E27FC236}">
                <a16:creationId xmlns:a16="http://schemas.microsoft.com/office/drawing/2014/main" id="{B9D5B4BD-425F-4B2D-B4B7-69FBC62271E5}"/>
              </a:ext>
            </a:extLst>
          </p:cNvPr>
          <p:cNvSpPr>
            <a:spLocks/>
          </p:cNvSpPr>
          <p:nvPr/>
        </p:nvSpPr>
        <p:spPr bwMode="auto">
          <a:xfrm>
            <a:off x="4895850" y="2463800"/>
            <a:ext cx="2000250" cy="1184275"/>
          </a:xfrm>
          <a:custGeom>
            <a:avLst/>
            <a:gdLst>
              <a:gd name="T0" fmla="*/ 2147483647 w 624"/>
              <a:gd name="T1" fmla="*/ 2147483647 h 369"/>
              <a:gd name="T2" fmla="*/ 2147483647 w 624"/>
              <a:gd name="T3" fmla="*/ 2147483647 h 369"/>
              <a:gd name="T4" fmla="*/ 2147483647 w 624"/>
              <a:gd name="T5" fmla="*/ 2147483647 h 369"/>
              <a:gd name="T6" fmla="*/ 2044806851 w 624"/>
              <a:gd name="T7" fmla="*/ 2147483647 h 369"/>
              <a:gd name="T8" fmla="*/ 1757094609 w 624"/>
              <a:gd name="T9" fmla="*/ 2147483647 h 369"/>
              <a:gd name="T10" fmla="*/ 873410445 w 624"/>
              <a:gd name="T11" fmla="*/ 2147483647 h 369"/>
              <a:gd name="T12" fmla="*/ 585698203 w 624"/>
              <a:gd name="T13" fmla="*/ 2147483647 h 369"/>
              <a:gd name="T14" fmla="*/ 585698203 w 624"/>
              <a:gd name="T15" fmla="*/ 2147483647 h 369"/>
              <a:gd name="T16" fmla="*/ 0 w 624"/>
              <a:gd name="T17" fmla="*/ 2147483647 h 369"/>
              <a:gd name="T18" fmla="*/ 297985962 w 624"/>
              <a:gd name="T19" fmla="*/ 2147483647 h 369"/>
              <a:gd name="T20" fmla="*/ 585698203 w 624"/>
              <a:gd name="T21" fmla="*/ 1761360333 h 369"/>
              <a:gd name="T22" fmla="*/ 873410445 w 624"/>
              <a:gd name="T23" fmla="*/ 875529051 h 369"/>
              <a:gd name="T24" fmla="*/ 1757094609 w 624"/>
              <a:gd name="T25" fmla="*/ 587121181 h 369"/>
              <a:gd name="T26" fmla="*/ 2147483647 w 624"/>
              <a:gd name="T27" fmla="*/ 875529051 h 369"/>
              <a:gd name="T28" fmla="*/ 2147483647 w 624"/>
              <a:gd name="T29" fmla="*/ 1174242361 h 369"/>
              <a:gd name="T30" fmla="*/ 2147483647 w 624"/>
              <a:gd name="T31" fmla="*/ 0 h 369"/>
              <a:gd name="T32" fmla="*/ 2147483647 w 624"/>
              <a:gd name="T33" fmla="*/ 298710100 h 369"/>
              <a:gd name="T34" fmla="*/ 2147483647 w 624"/>
              <a:gd name="T35" fmla="*/ 587121181 h 369"/>
              <a:gd name="T36" fmla="*/ 2147483647 w 624"/>
              <a:gd name="T37" fmla="*/ 875529051 h 369"/>
              <a:gd name="T38" fmla="*/ 2147483647 w 624"/>
              <a:gd name="T39" fmla="*/ 298710100 h 369"/>
              <a:gd name="T40" fmla="*/ 2147483647 w 624"/>
              <a:gd name="T41" fmla="*/ 298710100 h 369"/>
              <a:gd name="T42" fmla="*/ 2147483647 w 624"/>
              <a:gd name="T43" fmla="*/ 875529051 h 369"/>
              <a:gd name="T44" fmla="*/ 2147483647 w 624"/>
              <a:gd name="T45" fmla="*/ 587121181 h 369"/>
              <a:gd name="T46" fmla="*/ 2147483647 w 624"/>
              <a:gd name="T47" fmla="*/ 1174242361 h 369"/>
              <a:gd name="T48" fmla="*/ 2147483647 w 624"/>
              <a:gd name="T49" fmla="*/ 1462650232 h 369"/>
              <a:gd name="T50" fmla="*/ 2147483647 w 624"/>
              <a:gd name="T51" fmla="*/ 1174242361 h 369"/>
              <a:gd name="T52" fmla="*/ 2147483647 w 624"/>
              <a:gd name="T53" fmla="*/ 1761360333 h 369"/>
              <a:gd name="T54" fmla="*/ 2147483647 w 624"/>
              <a:gd name="T55" fmla="*/ 1761360333 h 369"/>
              <a:gd name="T56" fmla="*/ 2147483647 w 624"/>
              <a:gd name="T57" fmla="*/ 2147483647 h 369"/>
              <a:gd name="T58" fmla="*/ 2147483647 w 624"/>
              <a:gd name="T59" fmla="*/ 2049771413 h 369"/>
              <a:gd name="T60" fmla="*/ 2147483647 w 624"/>
              <a:gd name="T61" fmla="*/ 2147483647 h 369"/>
              <a:gd name="T62" fmla="*/ 2147483647 w 624"/>
              <a:gd name="T63" fmla="*/ 2147483647 h 369"/>
              <a:gd name="T64" fmla="*/ 2147483647 w 624"/>
              <a:gd name="T65" fmla="*/ 2147483647 h 369"/>
              <a:gd name="T66" fmla="*/ 2147483647 w 624"/>
              <a:gd name="T67" fmla="*/ 2147483647 h 36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24" h="369">
                <a:moveTo>
                  <a:pt x="369" y="312"/>
                </a:moveTo>
                <a:lnTo>
                  <a:pt x="312" y="369"/>
                </a:lnTo>
                <a:lnTo>
                  <a:pt x="284" y="341"/>
                </a:lnTo>
                <a:lnTo>
                  <a:pt x="199" y="341"/>
                </a:lnTo>
                <a:lnTo>
                  <a:pt x="171" y="369"/>
                </a:lnTo>
                <a:lnTo>
                  <a:pt x="85" y="369"/>
                </a:lnTo>
                <a:lnTo>
                  <a:pt x="57" y="341"/>
                </a:lnTo>
                <a:lnTo>
                  <a:pt x="57" y="312"/>
                </a:lnTo>
                <a:lnTo>
                  <a:pt x="0" y="284"/>
                </a:lnTo>
                <a:lnTo>
                  <a:pt x="29" y="256"/>
                </a:lnTo>
                <a:lnTo>
                  <a:pt x="57" y="171"/>
                </a:lnTo>
                <a:lnTo>
                  <a:pt x="85" y="85"/>
                </a:lnTo>
                <a:lnTo>
                  <a:pt x="171" y="57"/>
                </a:lnTo>
                <a:lnTo>
                  <a:pt x="227" y="85"/>
                </a:lnTo>
                <a:lnTo>
                  <a:pt x="256" y="114"/>
                </a:lnTo>
                <a:lnTo>
                  <a:pt x="312" y="0"/>
                </a:lnTo>
                <a:lnTo>
                  <a:pt x="369" y="29"/>
                </a:lnTo>
                <a:lnTo>
                  <a:pt x="369" y="57"/>
                </a:lnTo>
                <a:lnTo>
                  <a:pt x="426" y="85"/>
                </a:lnTo>
                <a:lnTo>
                  <a:pt x="454" y="29"/>
                </a:lnTo>
                <a:lnTo>
                  <a:pt x="482" y="29"/>
                </a:lnTo>
                <a:lnTo>
                  <a:pt x="511" y="85"/>
                </a:lnTo>
                <a:lnTo>
                  <a:pt x="539" y="57"/>
                </a:lnTo>
                <a:lnTo>
                  <a:pt x="624" y="114"/>
                </a:lnTo>
                <a:lnTo>
                  <a:pt x="596" y="142"/>
                </a:lnTo>
                <a:lnTo>
                  <a:pt x="567" y="114"/>
                </a:lnTo>
                <a:lnTo>
                  <a:pt x="539" y="171"/>
                </a:lnTo>
                <a:lnTo>
                  <a:pt x="511" y="171"/>
                </a:lnTo>
                <a:lnTo>
                  <a:pt x="511" y="227"/>
                </a:lnTo>
                <a:lnTo>
                  <a:pt x="426" y="199"/>
                </a:lnTo>
                <a:lnTo>
                  <a:pt x="397" y="227"/>
                </a:lnTo>
                <a:lnTo>
                  <a:pt x="426" y="284"/>
                </a:lnTo>
                <a:lnTo>
                  <a:pt x="369" y="284"/>
                </a:lnTo>
                <a:lnTo>
                  <a:pt x="369" y="312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45" name="Freeform 40">
            <a:extLst>
              <a:ext uri="{FF2B5EF4-FFF2-40B4-BE49-F238E27FC236}">
                <a16:creationId xmlns:a16="http://schemas.microsoft.com/office/drawing/2014/main" id="{F7696482-9DF8-4E49-B1B7-0DC8F2643D20}"/>
              </a:ext>
            </a:extLst>
          </p:cNvPr>
          <p:cNvSpPr>
            <a:spLocks/>
          </p:cNvSpPr>
          <p:nvPr/>
        </p:nvSpPr>
        <p:spPr bwMode="auto">
          <a:xfrm>
            <a:off x="3716338" y="828675"/>
            <a:ext cx="2452687" cy="2001838"/>
          </a:xfrm>
          <a:custGeom>
            <a:avLst/>
            <a:gdLst>
              <a:gd name="T0" fmla="*/ 2147483647 w 765"/>
              <a:gd name="T1" fmla="*/ 2147483647 h 624"/>
              <a:gd name="T2" fmla="*/ 2147483647 w 765"/>
              <a:gd name="T3" fmla="*/ 2147483647 h 624"/>
              <a:gd name="T4" fmla="*/ 2147483647 w 765"/>
              <a:gd name="T5" fmla="*/ 2147483647 h 624"/>
              <a:gd name="T6" fmla="*/ 2147483647 w 765"/>
              <a:gd name="T7" fmla="*/ 2147483647 h 624"/>
              <a:gd name="T8" fmla="*/ 2147483647 w 765"/>
              <a:gd name="T9" fmla="*/ 2147483647 h 624"/>
              <a:gd name="T10" fmla="*/ 2147483647 w 765"/>
              <a:gd name="T11" fmla="*/ 2147483647 h 624"/>
              <a:gd name="T12" fmla="*/ 2147483647 w 765"/>
              <a:gd name="T13" fmla="*/ 2147483647 h 624"/>
              <a:gd name="T14" fmla="*/ 2147483647 w 765"/>
              <a:gd name="T15" fmla="*/ 2147483647 h 624"/>
              <a:gd name="T16" fmla="*/ 2147483647 w 765"/>
              <a:gd name="T17" fmla="*/ 2147483647 h 624"/>
              <a:gd name="T18" fmla="*/ 2147483647 w 765"/>
              <a:gd name="T19" fmla="*/ 2147483647 h 624"/>
              <a:gd name="T20" fmla="*/ 2147483647 w 765"/>
              <a:gd name="T21" fmla="*/ 2147483647 h 624"/>
              <a:gd name="T22" fmla="*/ 873736881 w 765"/>
              <a:gd name="T23" fmla="*/ 2147483647 h 624"/>
              <a:gd name="T24" fmla="*/ 585916466 w 765"/>
              <a:gd name="T25" fmla="*/ 2147483647 h 624"/>
              <a:gd name="T26" fmla="*/ 287820415 w 765"/>
              <a:gd name="T27" fmla="*/ 2147483647 h 624"/>
              <a:gd name="T28" fmla="*/ 287820415 w 765"/>
              <a:gd name="T29" fmla="*/ 2048056718 h 624"/>
              <a:gd name="T30" fmla="*/ 0 w 765"/>
              <a:gd name="T31" fmla="*/ 1749596788 h 624"/>
              <a:gd name="T32" fmla="*/ 0 w 765"/>
              <a:gd name="T33" fmla="*/ 1461425150 h 624"/>
              <a:gd name="T34" fmla="*/ 1161554090 w 765"/>
              <a:gd name="T35" fmla="*/ 874796790 h 624"/>
              <a:gd name="T36" fmla="*/ 1161554090 w 765"/>
              <a:gd name="T37" fmla="*/ 0 h 624"/>
              <a:gd name="T38" fmla="*/ 2147483647 w 765"/>
              <a:gd name="T39" fmla="*/ 0 h 624"/>
              <a:gd name="T40" fmla="*/ 2147483647 w 765"/>
              <a:gd name="T41" fmla="*/ 288168430 h 624"/>
              <a:gd name="T42" fmla="*/ 2147483647 w 765"/>
              <a:gd name="T43" fmla="*/ 874796790 h 624"/>
              <a:gd name="T44" fmla="*/ 2147483647 w 765"/>
              <a:gd name="T45" fmla="*/ 1173256720 h 624"/>
              <a:gd name="T46" fmla="*/ 2147483647 w 765"/>
              <a:gd name="T47" fmla="*/ 2048056718 h 624"/>
              <a:gd name="T48" fmla="*/ 2147483647 w 765"/>
              <a:gd name="T49" fmla="*/ 2147483647 h 624"/>
              <a:gd name="T50" fmla="*/ 2147483647 w 765"/>
              <a:gd name="T51" fmla="*/ 2147483647 h 624"/>
              <a:gd name="T52" fmla="*/ 2147483647 w 765"/>
              <a:gd name="T53" fmla="*/ 2147483647 h 624"/>
              <a:gd name="T54" fmla="*/ 2147483647 w 765"/>
              <a:gd name="T55" fmla="*/ 2147483647 h 62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765" h="624">
                <a:moveTo>
                  <a:pt x="737" y="539"/>
                </a:moveTo>
                <a:lnTo>
                  <a:pt x="680" y="510"/>
                </a:lnTo>
                <a:lnTo>
                  <a:pt x="624" y="624"/>
                </a:lnTo>
                <a:lnTo>
                  <a:pt x="595" y="595"/>
                </a:lnTo>
                <a:lnTo>
                  <a:pt x="539" y="567"/>
                </a:lnTo>
                <a:lnTo>
                  <a:pt x="453" y="595"/>
                </a:lnTo>
                <a:lnTo>
                  <a:pt x="425" y="595"/>
                </a:lnTo>
                <a:lnTo>
                  <a:pt x="453" y="539"/>
                </a:lnTo>
                <a:lnTo>
                  <a:pt x="368" y="539"/>
                </a:lnTo>
                <a:lnTo>
                  <a:pt x="397" y="397"/>
                </a:lnTo>
                <a:lnTo>
                  <a:pt x="312" y="312"/>
                </a:lnTo>
                <a:lnTo>
                  <a:pt x="85" y="312"/>
                </a:lnTo>
                <a:lnTo>
                  <a:pt x="57" y="284"/>
                </a:lnTo>
                <a:lnTo>
                  <a:pt x="28" y="284"/>
                </a:lnTo>
                <a:lnTo>
                  <a:pt x="28" y="199"/>
                </a:lnTo>
                <a:lnTo>
                  <a:pt x="0" y="170"/>
                </a:lnTo>
                <a:lnTo>
                  <a:pt x="0" y="142"/>
                </a:lnTo>
                <a:lnTo>
                  <a:pt x="113" y="85"/>
                </a:lnTo>
                <a:lnTo>
                  <a:pt x="113" y="0"/>
                </a:lnTo>
                <a:lnTo>
                  <a:pt x="539" y="0"/>
                </a:lnTo>
                <a:lnTo>
                  <a:pt x="567" y="28"/>
                </a:lnTo>
                <a:lnTo>
                  <a:pt x="539" y="85"/>
                </a:lnTo>
                <a:lnTo>
                  <a:pt x="624" y="114"/>
                </a:lnTo>
                <a:lnTo>
                  <a:pt x="595" y="199"/>
                </a:lnTo>
                <a:lnTo>
                  <a:pt x="652" y="340"/>
                </a:lnTo>
                <a:lnTo>
                  <a:pt x="737" y="369"/>
                </a:lnTo>
                <a:lnTo>
                  <a:pt x="765" y="510"/>
                </a:lnTo>
                <a:lnTo>
                  <a:pt x="737" y="539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46" name="Freeform 41">
            <a:extLst>
              <a:ext uri="{FF2B5EF4-FFF2-40B4-BE49-F238E27FC236}">
                <a16:creationId xmlns:a16="http://schemas.microsoft.com/office/drawing/2014/main" id="{EFC8BD6B-9A36-4D39-8DCF-02DB208073DA}"/>
              </a:ext>
            </a:extLst>
          </p:cNvPr>
          <p:cNvSpPr>
            <a:spLocks/>
          </p:cNvSpPr>
          <p:nvPr/>
        </p:nvSpPr>
        <p:spPr bwMode="auto">
          <a:xfrm>
            <a:off x="5443538" y="919163"/>
            <a:ext cx="1998662" cy="2093912"/>
          </a:xfrm>
          <a:custGeom>
            <a:avLst/>
            <a:gdLst>
              <a:gd name="T0" fmla="*/ 288179471 w 623"/>
              <a:gd name="T1" fmla="*/ 0 h 653"/>
              <a:gd name="T2" fmla="*/ 0 w 623"/>
              <a:gd name="T3" fmla="*/ 586090137 h 653"/>
              <a:gd name="T4" fmla="*/ 874826869 w 623"/>
              <a:gd name="T5" fmla="*/ 884278598 h 653"/>
              <a:gd name="T6" fmla="*/ 576355733 w 623"/>
              <a:gd name="T7" fmla="*/ 1758273619 h 653"/>
              <a:gd name="T8" fmla="*/ 1163003131 w 623"/>
              <a:gd name="T9" fmla="*/ 2147483647 h 653"/>
              <a:gd name="T10" fmla="*/ 2037830001 w 623"/>
              <a:gd name="T11" fmla="*/ 2147483647 h 653"/>
              <a:gd name="T12" fmla="*/ 2147483647 w 623"/>
              <a:gd name="T13" fmla="*/ 2147483647 h 653"/>
              <a:gd name="T14" fmla="*/ 2037830001 w 623"/>
              <a:gd name="T15" fmla="*/ 2147483647 h 653"/>
              <a:gd name="T16" fmla="*/ 2037830001 w 623"/>
              <a:gd name="T17" fmla="*/ 2147483647 h 653"/>
              <a:gd name="T18" fmla="*/ 2147483647 w 623"/>
              <a:gd name="T19" fmla="*/ 2147483647 h 653"/>
              <a:gd name="T20" fmla="*/ 2147483647 w 623"/>
              <a:gd name="T21" fmla="*/ 2147483647 h 653"/>
              <a:gd name="T22" fmla="*/ 2147483647 w 623"/>
              <a:gd name="T23" fmla="*/ 2147483647 h 653"/>
              <a:gd name="T24" fmla="*/ 2147483647 w 623"/>
              <a:gd name="T25" fmla="*/ 2147483647 h 653"/>
              <a:gd name="T26" fmla="*/ 2147483647 w 623"/>
              <a:gd name="T27" fmla="*/ 2147483647 h 653"/>
              <a:gd name="T28" fmla="*/ 2147483647 w 623"/>
              <a:gd name="T29" fmla="*/ 2147483647 h 653"/>
              <a:gd name="T30" fmla="*/ 2147483647 w 623"/>
              <a:gd name="T31" fmla="*/ 2147483647 h 653"/>
              <a:gd name="T32" fmla="*/ 2147483647 w 623"/>
              <a:gd name="T33" fmla="*/ 2147483647 h 653"/>
              <a:gd name="T34" fmla="*/ 2147483647 w 623"/>
              <a:gd name="T35" fmla="*/ 2147483647 h 653"/>
              <a:gd name="T36" fmla="*/ 2147483647 w 623"/>
              <a:gd name="T37" fmla="*/ 2147483647 h 653"/>
              <a:gd name="T38" fmla="*/ 2147483647 w 623"/>
              <a:gd name="T39" fmla="*/ 2147483647 h 653"/>
              <a:gd name="T40" fmla="*/ 2147483647 w 623"/>
              <a:gd name="T41" fmla="*/ 2147483647 h 653"/>
              <a:gd name="T42" fmla="*/ 2147483647 w 623"/>
              <a:gd name="T43" fmla="*/ 2147483647 h 653"/>
              <a:gd name="T44" fmla="*/ 2147483647 w 623"/>
              <a:gd name="T45" fmla="*/ 2147483647 h 653"/>
              <a:gd name="T46" fmla="*/ 2147483647 w 623"/>
              <a:gd name="T47" fmla="*/ 2147483647 h 653"/>
              <a:gd name="T48" fmla="*/ 2147483647 w 623"/>
              <a:gd name="T49" fmla="*/ 2147483647 h 653"/>
              <a:gd name="T50" fmla="*/ 2147483647 w 623"/>
              <a:gd name="T51" fmla="*/ 2147483647 h 653"/>
              <a:gd name="T52" fmla="*/ 2147483647 w 623"/>
              <a:gd name="T53" fmla="*/ 2147483647 h 653"/>
              <a:gd name="T54" fmla="*/ 2147483647 w 623"/>
              <a:gd name="T55" fmla="*/ 2147483647 h 653"/>
              <a:gd name="T56" fmla="*/ 2147483647 w 623"/>
              <a:gd name="T57" fmla="*/ 2147483647 h 653"/>
              <a:gd name="T58" fmla="*/ 2147483647 w 623"/>
              <a:gd name="T59" fmla="*/ 2147483647 h 653"/>
              <a:gd name="T60" fmla="*/ 2147483647 w 623"/>
              <a:gd name="T61" fmla="*/ 2147483647 h 653"/>
              <a:gd name="T62" fmla="*/ 2147483647 w 623"/>
              <a:gd name="T63" fmla="*/ 2147483647 h 653"/>
              <a:gd name="T64" fmla="*/ 2147483647 w 623"/>
              <a:gd name="T65" fmla="*/ 1758273619 h 653"/>
              <a:gd name="T66" fmla="*/ 2147483647 w 623"/>
              <a:gd name="T67" fmla="*/ 884278598 h 653"/>
              <a:gd name="T68" fmla="*/ 2147483647 w 623"/>
              <a:gd name="T69" fmla="*/ 884278598 h 653"/>
              <a:gd name="T70" fmla="*/ 2037830001 w 623"/>
              <a:gd name="T71" fmla="*/ 586090137 h 653"/>
              <a:gd name="T72" fmla="*/ 1163003131 w 623"/>
              <a:gd name="T73" fmla="*/ 586090137 h 653"/>
              <a:gd name="T74" fmla="*/ 288179471 w 623"/>
              <a:gd name="T75" fmla="*/ 0 h 653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23" h="653">
                <a:moveTo>
                  <a:pt x="28" y="0"/>
                </a:moveTo>
                <a:lnTo>
                  <a:pt x="0" y="57"/>
                </a:lnTo>
                <a:lnTo>
                  <a:pt x="85" y="86"/>
                </a:lnTo>
                <a:lnTo>
                  <a:pt x="56" y="171"/>
                </a:lnTo>
                <a:lnTo>
                  <a:pt x="113" y="312"/>
                </a:lnTo>
                <a:lnTo>
                  <a:pt x="198" y="341"/>
                </a:lnTo>
                <a:lnTo>
                  <a:pt x="226" y="482"/>
                </a:lnTo>
                <a:lnTo>
                  <a:pt x="198" y="511"/>
                </a:lnTo>
                <a:lnTo>
                  <a:pt x="198" y="539"/>
                </a:lnTo>
                <a:lnTo>
                  <a:pt x="255" y="567"/>
                </a:lnTo>
                <a:lnTo>
                  <a:pt x="283" y="511"/>
                </a:lnTo>
                <a:lnTo>
                  <a:pt x="311" y="511"/>
                </a:lnTo>
                <a:lnTo>
                  <a:pt x="340" y="567"/>
                </a:lnTo>
                <a:lnTo>
                  <a:pt x="368" y="539"/>
                </a:lnTo>
                <a:lnTo>
                  <a:pt x="453" y="596"/>
                </a:lnTo>
                <a:lnTo>
                  <a:pt x="567" y="653"/>
                </a:lnTo>
                <a:lnTo>
                  <a:pt x="623" y="653"/>
                </a:lnTo>
                <a:lnTo>
                  <a:pt x="567" y="596"/>
                </a:lnTo>
                <a:lnTo>
                  <a:pt x="595" y="539"/>
                </a:lnTo>
                <a:lnTo>
                  <a:pt x="538" y="511"/>
                </a:lnTo>
                <a:lnTo>
                  <a:pt x="510" y="511"/>
                </a:lnTo>
                <a:lnTo>
                  <a:pt x="510" y="482"/>
                </a:lnTo>
                <a:lnTo>
                  <a:pt x="453" y="454"/>
                </a:lnTo>
                <a:lnTo>
                  <a:pt x="453" y="426"/>
                </a:lnTo>
                <a:lnTo>
                  <a:pt x="481" y="397"/>
                </a:lnTo>
                <a:lnTo>
                  <a:pt x="453" y="397"/>
                </a:lnTo>
                <a:lnTo>
                  <a:pt x="425" y="369"/>
                </a:lnTo>
                <a:lnTo>
                  <a:pt x="510" y="312"/>
                </a:lnTo>
                <a:lnTo>
                  <a:pt x="538" y="284"/>
                </a:lnTo>
                <a:lnTo>
                  <a:pt x="510" y="256"/>
                </a:lnTo>
                <a:lnTo>
                  <a:pt x="425" y="284"/>
                </a:lnTo>
                <a:lnTo>
                  <a:pt x="340" y="256"/>
                </a:lnTo>
                <a:lnTo>
                  <a:pt x="368" y="171"/>
                </a:lnTo>
                <a:lnTo>
                  <a:pt x="340" y="86"/>
                </a:lnTo>
                <a:lnTo>
                  <a:pt x="255" y="86"/>
                </a:lnTo>
                <a:lnTo>
                  <a:pt x="198" y="57"/>
                </a:lnTo>
                <a:lnTo>
                  <a:pt x="113" y="57"/>
                </a:lnTo>
                <a:lnTo>
                  <a:pt x="28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47" name="Freeform 42">
            <a:extLst>
              <a:ext uri="{FF2B5EF4-FFF2-40B4-BE49-F238E27FC236}">
                <a16:creationId xmlns:a16="http://schemas.microsoft.com/office/drawing/2014/main" id="{E6C5A63E-D010-4686-A463-CA2E2F0C83A1}"/>
              </a:ext>
            </a:extLst>
          </p:cNvPr>
          <p:cNvSpPr>
            <a:spLocks/>
          </p:cNvSpPr>
          <p:nvPr/>
        </p:nvSpPr>
        <p:spPr bwMode="auto">
          <a:xfrm>
            <a:off x="6534150" y="284163"/>
            <a:ext cx="3090863" cy="2546350"/>
          </a:xfrm>
          <a:custGeom>
            <a:avLst/>
            <a:gdLst>
              <a:gd name="T0" fmla="*/ 1428959831 w 964"/>
              <a:gd name="T1" fmla="*/ 2147483647 h 794"/>
              <a:gd name="T2" fmla="*/ 2147483647 w 964"/>
              <a:gd name="T3" fmla="*/ 2147483647 h 794"/>
              <a:gd name="T4" fmla="*/ 2147483647 w 964"/>
              <a:gd name="T5" fmla="*/ 2147483647 h 794"/>
              <a:gd name="T6" fmla="*/ 2147483647 w 964"/>
              <a:gd name="T7" fmla="*/ 2147483647 h 794"/>
              <a:gd name="T8" fmla="*/ 2147483647 w 964"/>
              <a:gd name="T9" fmla="*/ 2147483647 h 794"/>
              <a:gd name="T10" fmla="*/ 2147483647 w 964"/>
              <a:gd name="T11" fmla="*/ 2147483647 h 794"/>
              <a:gd name="T12" fmla="*/ 2147483647 w 964"/>
              <a:gd name="T13" fmla="*/ 2147483647 h 794"/>
              <a:gd name="T14" fmla="*/ 2147483647 w 964"/>
              <a:gd name="T15" fmla="*/ 2147483647 h 794"/>
              <a:gd name="T16" fmla="*/ 2147483647 w 964"/>
              <a:gd name="T17" fmla="*/ 2147483647 h 794"/>
              <a:gd name="T18" fmla="*/ 2147483647 w 964"/>
              <a:gd name="T19" fmla="*/ 2147483647 h 794"/>
              <a:gd name="T20" fmla="*/ 2147483647 w 964"/>
              <a:gd name="T21" fmla="*/ 2147483647 h 794"/>
              <a:gd name="T22" fmla="*/ 2147483647 w 964"/>
              <a:gd name="T23" fmla="*/ 2147483647 h 794"/>
              <a:gd name="T24" fmla="*/ 2147483647 w 964"/>
              <a:gd name="T25" fmla="*/ 2147483647 h 794"/>
              <a:gd name="T26" fmla="*/ 2147483647 w 964"/>
              <a:gd name="T27" fmla="*/ 2147483647 h 794"/>
              <a:gd name="T28" fmla="*/ 2147483647 w 964"/>
              <a:gd name="T29" fmla="*/ 2147483647 h 794"/>
              <a:gd name="T30" fmla="*/ 2147483647 w 964"/>
              <a:gd name="T31" fmla="*/ 2147483647 h 794"/>
              <a:gd name="T32" fmla="*/ 2147483647 w 964"/>
              <a:gd name="T33" fmla="*/ 2147483647 h 794"/>
              <a:gd name="T34" fmla="*/ 2147483647 w 964"/>
              <a:gd name="T35" fmla="*/ 2147483647 h 794"/>
              <a:gd name="T36" fmla="*/ 2147483647 w 964"/>
              <a:gd name="T37" fmla="*/ 2147483647 h 794"/>
              <a:gd name="T38" fmla="*/ 2147483647 w 964"/>
              <a:gd name="T39" fmla="*/ 2036387290 h 794"/>
              <a:gd name="T40" fmla="*/ 2147483647 w 964"/>
              <a:gd name="T41" fmla="*/ 1748412423 h 794"/>
              <a:gd name="T42" fmla="*/ 2147483647 w 964"/>
              <a:gd name="T43" fmla="*/ 2147483647 h 794"/>
              <a:gd name="T44" fmla="*/ 2147483647 w 964"/>
              <a:gd name="T45" fmla="*/ 2036387290 h 794"/>
              <a:gd name="T46" fmla="*/ 2147483647 w 964"/>
              <a:gd name="T47" fmla="*/ 1162181079 h 794"/>
              <a:gd name="T48" fmla="*/ 2147483647 w 964"/>
              <a:gd name="T49" fmla="*/ 874206211 h 794"/>
              <a:gd name="T50" fmla="*/ 2147483647 w 964"/>
              <a:gd name="T51" fmla="*/ 287974867 h 794"/>
              <a:gd name="T52" fmla="*/ 2147483647 w 964"/>
              <a:gd name="T53" fmla="*/ 874206211 h 794"/>
              <a:gd name="T54" fmla="*/ 2147483647 w 964"/>
              <a:gd name="T55" fmla="*/ 874206211 h 794"/>
              <a:gd name="T56" fmla="*/ 2147483647 w 964"/>
              <a:gd name="T57" fmla="*/ 1162181079 h 794"/>
              <a:gd name="T58" fmla="*/ 2147483647 w 964"/>
              <a:gd name="T59" fmla="*/ 1162181079 h 794"/>
              <a:gd name="T60" fmla="*/ 2147483647 w 964"/>
              <a:gd name="T61" fmla="*/ 287974867 h 794"/>
              <a:gd name="T62" fmla="*/ 2147483647 w 964"/>
              <a:gd name="T63" fmla="*/ 0 h 794"/>
              <a:gd name="T64" fmla="*/ 1747648967 w 964"/>
              <a:gd name="T65" fmla="*/ 586231344 h 794"/>
              <a:gd name="T66" fmla="*/ 1161673926 w 964"/>
              <a:gd name="T67" fmla="*/ 287974867 h 794"/>
              <a:gd name="T68" fmla="*/ 1161673926 w 964"/>
              <a:gd name="T69" fmla="*/ 1162181079 h 794"/>
              <a:gd name="T70" fmla="*/ 2035496806 w 964"/>
              <a:gd name="T71" fmla="*/ 1748412423 h 794"/>
              <a:gd name="T72" fmla="*/ 1449521765 w 964"/>
              <a:gd name="T73" fmla="*/ 2147483647 h 794"/>
              <a:gd name="T74" fmla="*/ 1449521765 w 964"/>
              <a:gd name="T75" fmla="*/ 2147483647 h 794"/>
              <a:gd name="T76" fmla="*/ 287847839 w 964"/>
              <a:gd name="T77" fmla="*/ 2147483647 h 794"/>
              <a:gd name="T78" fmla="*/ 0 w 964"/>
              <a:gd name="T79" fmla="*/ 2147483647 h 794"/>
              <a:gd name="T80" fmla="*/ 873826087 w 964"/>
              <a:gd name="T81" fmla="*/ 2147483647 h 794"/>
              <a:gd name="T82" fmla="*/ 1747648967 w 964"/>
              <a:gd name="T83" fmla="*/ 2147483647 h 794"/>
              <a:gd name="T84" fmla="*/ 2035496806 w 964"/>
              <a:gd name="T85" fmla="*/ 2147483647 h 794"/>
              <a:gd name="T86" fmla="*/ 1747648967 w 964"/>
              <a:gd name="T87" fmla="*/ 2147483647 h 794"/>
              <a:gd name="T88" fmla="*/ 873826087 w 964"/>
              <a:gd name="T89" fmla="*/ 2147483647 h 794"/>
              <a:gd name="T90" fmla="*/ 1161673926 w 964"/>
              <a:gd name="T91" fmla="*/ 2147483647 h 794"/>
              <a:gd name="T92" fmla="*/ 1428959831 w 964"/>
              <a:gd name="T93" fmla="*/ 2147483647 h 79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964" h="794">
                <a:moveTo>
                  <a:pt x="139" y="597"/>
                </a:moveTo>
                <a:lnTo>
                  <a:pt x="397" y="624"/>
                </a:lnTo>
                <a:lnTo>
                  <a:pt x="453" y="680"/>
                </a:lnTo>
                <a:lnTo>
                  <a:pt x="397" y="709"/>
                </a:lnTo>
                <a:lnTo>
                  <a:pt x="453" y="765"/>
                </a:lnTo>
                <a:lnTo>
                  <a:pt x="595" y="737"/>
                </a:lnTo>
                <a:lnTo>
                  <a:pt x="623" y="794"/>
                </a:lnTo>
                <a:lnTo>
                  <a:pt x="652" y="737"/>
                </a:lnTo>
                <a:lnTo>
                  <a:pt x="680" y="737"/>
                </a:lnTo>
                <a:lnTo>
                  <a:pt x="595" y="595"/>
                </a:lnTo>
                <a:lnTo>
                  <a:pt x="652" y="567"/>
                </a:lnTo>
                <a:lnTo>
                  <a:pt x="680" y="595"/>
                </a:lnTo>
                <a:lnTo>
                  <a:pt x="737" y="510"/>
                </a:lnTo>
                <a:lnTo>
                  <a:pt x="822" y="510"/>
                </a:lnTo>
                <a:lnTo>
                  <a:pt x="907" y="454"/>
                </a:lnTo>
                <a:lnTo>
                  <a:pt x="935" y="510"/>
                </a:lnTo>
                <a:lnTo>
                  <a:pt x="964" y="454"/>
                </a:lnTo>
                <a:lnTo>
                  <a:pt x="907" y="397"/>
                </a:lnTo>
                <a:lnTo>
                  <a:pt x="850" y="227"/>
                </a:lnTo>
                <a:lnTo>
                  <a:pt x="879" y="198"/>
                </a:lnTo>
                <a:lnTo>
                  <a:pt x="822" y="170"/>
                </a:lnTo>
                <a:lnTo>
                  <a:pt x="708" y="227"/>
                </a:lnTo>
                <a:lnTo>
                  <a:pt x="652" y="198"/>
                </a:lnTo>
                <a:lnTo>
                  <a:pt x="652" y="113"/>
                </a:lnTo>
                <a:lnTo>
                  <a:pt x="708" y="85"/>
                </a:lnTo>
                <a:lnTo>
                  <a:pt x="680" y="28"/>
                </a:lnTo>
                <a:lnTo>
                  <a:pt x="595" y="85"/>
                </a:lnTo>
                <a:lnTo>
                  <a:pt x="510" y="85"/>
                </a:lnTo>
                <a:lnTo>
                  <a:pt x="425" y="113"/>
                </a:lnTo>
                <a:lnTo>
                  <a:pt x="340" y="113"/>
                </a:lnTo>
                <a:lnTo>
                  <a:pt x="283" y="28"/>
                </a:lnTo>
                <a:lnTo>
                  <a:pt x="227" y="0"/>
                </a:lnTo>
                <a:lnTo>
                  <a:pt x="170" y="57"/>
                </a:lnTo>
                <a:lnTo>
                  <a:pt x="113" y="28"/>
                </a:lnTo>
                <a:lnTo>
                  <a:pt x="113" y="113"/>
                </a:lnTo>
                <a:lnTo>
                  <a:pt x="198" y="170"/>
                </a:lnTo>
                <a:lnTo>
                  <a:pt x="141" y="255"/>
                </a:lnTo>
                <a:lnTo>
                  <a:pt x="141" y="312"/>
                </a:lnTo>
                <a:lnTo>
                  <a:pt x="28" y="369"/>
                </a:lnTo>
                <a:lnTo>
                  <a:pt x="0" y="454"/>
                </a:lnTo>
                <a:lnTo>
                  <a:pt x="85" y="482"/>
                </a:lnTo>
                <a:lnTo>
                  <a:pt x="170" y="454"/>
                </a:lnTo>
                <a:lnTo>
                  <a:pt x="198" y="482"/>
                </a:lnTo>
                <a:lnTo>
                  <a:pt x="170" y="510"/>
                </a:lnTo>
                <a:lnTo>
                  <a:pt x="85" y="567"/>
                </a:lnTo>
                <a:lnTo>
                  <a:pt x="113" y="595"/>
                </a:lnTo>
                <a:lnTo>
                  <a:pt x="139" y="59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48" name="Freeform 43">
            <a:extLst>
              <a:ext uri="{FF2B5EF4-FFF2-40B4-BE49-F238E27FC236}">
                <a16:creationId xmlns:a16="http://schemas.microsoft.com/office/drawing/2014/main" id="{0F5C97A8-6563-4DA4-A469-163E5ACBBEFE}"/>
              </a:ext>
            </a:extLst>
          </p:cNvPr>
          <p:cNvSpPr>
            <a:spLocks/>
          </p:cNvSpPr>
          <p:nvPr/>
        </p:nvSpPr>
        <p:spPr bwMode="auto">
          <a:xfrm>
            <a:off x="6896100" y="2192338"/>
            <a:ext cx="1636713" cy="1000125"/>
          </a:xfrm>
          <a:custGeom>
            <a:avLst/>
            <a:gdLst>
              <a:gd name="T0" fmla="*/ 2147483647 w 510"/>
              <a:gd name="T1" fmla="*/ 1459108648 h 312"/>
              <a:gd name="T2" fmla="*/ 2147483647 w 510"/>
              <a:gd name="T3" fmla="*/ 1746820889 h 312"/>
              <a:gd name="T4" fmla="*/ 2147483647 w 510"/>
              <a:gd name="T5" fmla="*/ 1171396406 h 312"/>
              <a:gd name="T6" fmla="*/ 2147483647 w 510"/>
              <a:gd name="T7" fmla="*/ 873410445 h 312"/>
              <a:gd name="T8" fmla="*/ 2147483647 w 510"/>
              <a:gd name="T9" fmla="*/ 297985962 h 312"/>
              <a:gd name="T10" fmla="*/ 288379203 w 510"/>
              <a:gd name="T11" fmla="*/ 0 h 312"/>
              <a:gd name="T12" fmla="*/ 0 w 510"/>
              <a:gd name="T13" fmla="*/ 297985962 h 312"/>
              <a:gd name="T14" fmla="*/ 0 w 510"/>
              <a:gd name="T15" fmla="*/ 585698203 h 312"/>
              <a:gd name="T16" fmla="*/ 587056861 w 510"/>
              <a:gd name="T17" fmla="*/ 873410445 h 312"/>
              <a:gd name="T18" fmla="*/ 587056861 w 510"/>
              <a:gd name="T19" fmla="*/ 1171396406 h 312"/>
              <a:gd name="T20" fmla="*/ 875436064 w 510"/>
              <a:gd name="T21" fmla="*/ 1171396406 h 312"/>
              <a:gd name="T22" fmla="*/ 1462489715 w 510"/>
              <a:gd name="T23" fmla="*/ 1459108648 h 312"/>
              <a:gd name="T24" fmla="*/ 1174110512 w 510"/>
              <a:gd name="T25" fmla="*/ 2044806851 h 312"/>
              <a:gd name="T26" fmla="*/ 1750868918 w 510"/>
              <a:gd name="T27" fmla="*/ 2147483647 h 312"/>
              <a:gd name="T28" fmla="*/ 2049546576 w 510"/>
              <a:gd name="T29" fmla="*/ 2147483647 h 312"/>
              <a:gd name="T30" fmla="*/ 2147483647 w 510"/>
              <a:gd name="T31" fmla="*/ 2147483647 h 312"/>
              <a:gd name="T32" fmla="*/ 2147483647 w 510"/>
              <a:gd name="T33" fmla="*/ 2147483647 h 312"/>
              <a:gd name="T34" fmla="*/ 2147483647 w 510"/>
              <a:gd name="T35" fmla="*/ 2147483647 h 312"/>
              <a:gd name="T36" fmla="*/ 2147483647 w 510"/>
              <a:gd name="T37" fmla="*/ 2147483647 h 312"/>
              <a:gd name="T38" fmla="*/ 2147483647 w 510"/>
              <a:gd name="T39" fmla="*/ 2147483647 h 312"/>
              <a:gd name="T40" fmla="*/ 2147483647 w 510"/>
              <a:gd name="T41" fmla="*/ 2044806851 h 312"/>
              <a:gd name="T42" fmla="*/ 2147483647 w 510"/>
              <a:gd name="T43" fmla="*/ 1459108648 h 31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10" h="312">
                <a:moveTo>
                  <a:pt x="482" y="142"/>
                </a:moveTo>
                <a:lnTo>
                  <a:pt x="340" y="170"/>
                </a:lnTo>
                <a:lnTo>
                  <a:pt x="284" y="114"/>
                </a:lnTo>
                <a:lnTo>
                  <a:pt x="340" y="85"/>
                </a:lnTo>
                <a:lnTo>
                  <a:pt x="284" y="29"/>
                </a:lnTo>
                <a:lnTo>
                  <a:pt x="28" y="0"/>
                </a:lnTo>
                <a:lnTo>
                  <a:pt x="0" y="29"/>
                </a:lnTo>
                <a:lnTo>
                  <a:pt x="0" y="57"/>
                </a:lnTo>
                <a:lnTo>
                  <a:pt x="57" y="85"/>
                </a:lnTo>
                <a:lnTo>
                  <a:pt x="57" y="114"/>
                </a:lnTo>
                <a:lnTo>
                  <a:pt x="85" y="114"/>
                </a:lnTo>
                <a:lnTo>
                  <a:pt x="142" y="142"/>
                </a:lnTo>
                <a:lnTo>
                  <a:pt x="114" y="199"/>
                </a:lnTo>
                <a:lnTo>
                  <a:pt x="170" y="256"/>
                </a:lnTo>
                <a:lnTo>
                  <a:pt x="199" y="312"/>
                </a:lnTo>
                <a:lnTo>
                  <a:pt x="227" y="312"/>
                </a:lnTo>
                <a:lnTo>
                  <a:pt x="255" y="284"/>
                </a:lnTo>
                <a:lnTo>
                  <a:pt x="312" y="284"/>
                </a:lnTo>
                <a:lnTo>
                  <a:pt x="340" y="256"/>
                </a:lnTo>
                <a:lnTo>
                  <a:pt x="482" y="284"/>
                </a:lnTo>
                <a:lnTo>
                  <a:pt x="510" y="199"/>
                </a:lnTo>
                <a:lnTo>
                  <a:pt x="482" y="142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49" name="Freeform 44">
            <a:extLst>
              <a:ext uri="{FF2B5EF4-FFF2-40B4-BE49-F238E27FC236}">
                <a16:creationId xmlns:a16="http://schemas.microsoft.com/office/drawing/2014/main" id="{34DEB79D-1A10-4AAB-B8FA-62AEB62DA31F}"/>
              </a:ext>
            </a:extLst>
          </p:cNvPr>
          <p:cNvSpPr>
            <a:spLocks/>
          </p:cNvSpPr>
          <p:nvPr/>
        </p:nvSpPr>
        <p:spPr bwMode="auto">
          <a:xfrm>
            <a:off x="6078538" y="2830513"/>
            <a:ext cx="1363662" cy="1179512"/>
          </a:xfrm>
          <a:custGeom>
            <a:avLst/>
            <a:gdLst>
              <a:gd name="T0" fmla="*/ 2147483647 w 425"/>
              <a:gd name="T1" fmla="*/ 585576425 h 368"/>
              <a:gd name="T2" fmla="*/ 2147483647 w 425"/>
              <a:gd name="T3" fmla="*/ 1458806339 h 368"/>
              <a:gd name="T4" fmla="*/ 2147483647 w 425"/>
              <a:gd name="T5" fmla="*/ 2034110112 h 368"/>
              <a:gd name="T6" fmla="*/ 2147483647 w 425"/>
              <a:gd name="T7" fmla="*/ 2147483647 h 368"/>
              <a:gd name="T8" fmla="*/ 2147483647 w 425"/>
              <a:gd name="T9" fmla="*/ 2147483647 h 368"/>
              <a:gd name="T10" fmla="*/ 2147483647 w 425"/>
              <a:gd name="T11" fmla="*/ 2147483647 h 368"/>
              <a:gd name="T12" fmla="*/ 2038453295 w 425"/>
              <a:gd name="T13" fmla="*/ 2147483647 h 368"/>
              <a:gd name="T14" fmla="*/ 2038453295 w 425"/>
              <a:gd name="T15" fmla="*/ 2147483647 h 368"/>
              <a:gd name="T16" fmla="*/ 875092387 w 425"/>
              <a:gd name="T17" fmla="*/ 2147483647 h 368"/>
              <a:gd name="T18" fmla="*/ 0 w 425"/>
              <a:gd name="T19" fmla="*/ 2034110112 h 368"/>
              <a:gd name="T20" fmla="*/ 0 w 425"/>
              <a:gd name="T21" fmla="*/ 1746456623 h 368"/>
              <a:gd name="T22" fmla="*/ 586827075 w 425"/>
              <a:gd name="T23" fmla="*/ 1746456623 h 368"/>
              <a:gd name="T24" fmla="*/ 288265312 w 425"/>
              <a:gd name="T25" fmla="*/ 1160880198 h 368"/>
              <a:gd name="T26" fmla="*/ 586827075 w 425"/>
              <a:gd name="T27" fmla="*/ 873229914 h 368"/>
              <a:gd name="T28" fmla="*/ 1461922671 w 425"/>
              <a:gd name="T29" fmla="*/ 1160880198 h 368"/>
              <a:gd name="T30" fmla="*/ 1461922671 w 425"/>
              <a:gd name="T31" fmla="*/ 585576425 h 368"/>
              <a:gd name="T32" fmla="*/ 1750187983 w 425"/>
              <a:gd name="T33" fmla="*/ 585576425 h 368"/>
              <a:gd name="T34" fmla="*/ 2038453295 w 425"/>
              <a:gd name="T35" fmla="*/ 0 h 368"/>
              <a:gd name="T36" fmla="*/ 2147483647 w 425"/>
              <a:gd name="T37" fmla="*/ 287650284 h 368"/>
              <a:gd name="T38" fmla="*/ 2147483647 w 425"/>
              <a:gd name="T39" fmla="*/ 0 h 368"/>
              <a:gd name="T40" fmla="*/ 2147483647 w 425"/>
              <a:gd name="T41" fmla="*/ 585576425 h 36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25" h="368">
                <a:moveTo>
                  <a:pt x="369" y="57"/>
                </a:moveTo>
                <a:lnTo>
                  <a:pt x="340" y="142"/>
                </a:lnTo>
                <a:lnTo>
                  <a:pt x="397" y="198"/>
                </a:lnTo>
                <a:lnTo>
                  <a:pt x="425" y="312"/>
                </a:lnTo>
                <a:lnTo>
                  <a:pt x="369" y="368"/>
                </a:lnTo>
                <a:lnTo>
                  <a:pt x="312" y="340"/>
                </a:lnTo>
                <a:lnTo>
                  <a:pt x="198" y="340"/>
                </a:lnTo>
                <a:lnTo>
                  <a:pt x="198" y="255"/>
                </a:lnTo>
                <a:lnTo>
                  <a:pt x="85" y="255"/>
                </a:lnTo>
                <a:lnTo>
                  <a:pt x="0" y="198"/>
                </a:lnTo>
                <a:lnTo>
                  <a:pt x="0" y="170"/>
                </a:lnTo>
                <a:lnTo>
                  <a:pt x="57" y="170"/>
                </a:lnTo>
                <a:lnTo>
                  <a:pt x="28" y="113"/>
                </a:lnTo>
                <a:lnTo>
                  <a:pt x="57" y="85"/>
                </a:lnTo>
                <a:lnTo>
                  <a:pt x="142" y="113"/>
                </a:lnTo>
                <a:lnTo>
                  <a:pt x="142" y="57"/>
                </a:lnTo>
                <a:lnTo>
                  <a:pt x="170" y="57"/>
                </a:lnTo>
                <a:lnTo>
                  <a:pt x="198" y="0"/>
                </a:lnTo>
                <a:lnTo>
                  <a:pt x="227" y="28"/>
                </a:lnTo>
                <a:lnTo>
                  <a:pt x="255" y="0"/>
                </a:lnTo>
                <a:lnTo>
                  <a:pt x="369" y="5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50" name="Freeform 45">
            <a:extLst>
              <a:ext uri="{FF2B5EF4-FFF2-40B4-BE49-F238E27FC236}">
                <a16:creationId xmlns:a16="http://schemas.microsoft.com/office/drawing/2014/main" id="{132E2618-D861-4802-9A29-04C7D76FE7E5}"/>
              </a:ext>
            </a:extLst>
          </p:cNvPr>
          <p:cNvSpPr>
            <a:spLocks/>
          </p:cNvSpPr>
          <p:nvPr/>
        </p:nvSpPr>
        <p:spPr bwMode="auto">
          <a:xfrm>
            <a:off x="7169150" y="3013075"/>
            <a:ext cx="1273175" cy="1270000"/>
          </a:xfrm>
          <a:custGeom>
            <a:avLst/>
            <a:gdLst>
              <a:gd name="T0" fmla="*/ 2147483647 w 397"/>
              <a:gd name="T1" fmla="*/ 287988535 h 396"/>
              <a:gd name="T2" fmla="*/ 2147483647 w 397"/>
              <a:gd name="T3" fmla="*/ 2147483647 h 396"/>
              <a:gd name="T4" fmla="*/ 2147483647 w 397"/>
              <a:gd name="T5" fmla="*/ 2147483647 h 396"/>
              <a:gd name="T6" fmla="*/ 1748412423 w 397"/>
              <a:gd name="T7" fmla="*/ 2147483647 h 396"/>
              <a:gd name="T8" fmla="*/ 1460440763 w 397"/>
              <a:gd name="T9" fmla="*/ 2147483647 h 396"/>
              <a:gd name="T10" fmla="*/ 1460440763 w 397"/>
              <a:gd name="T11" fmla="*/ 2147483647 h 396"/>
              <a:gd name="T12" fmla="*/ 874206211 w 397"/>
              <a:gd name="T13" fmla="*/ 2147483647 h 396"/>
              <a:gd name="T14" fmla="*/ 586231344 w 397"/>
              <a:gd name="T15" fmla="*/ 1450227753 h 396"/>
              <a:gd name="T16" fmla="*/ 0 w 397"/>
              <a:gd name="T17" fmla="*/ 874250682 h 396"/>
              <a:gd name="T18" fmla="*/ 298259684 w 397"/>
              <a:gd name="T19" fmla="*/ 0 h 396"/>
              <a:gd name="T20" fmla="*/ 874206211 w 397"/>
              <a:gd name="T21" fmla="*/ 0 h 396"/>
              <a:gd name="T22" fmla="*/ 1172465895 w 397"/>
              <a:gd name="T23" fmla="*/ 575977071 h 396"/>
              <a:gd name="T24" fmla="*/ 1460440763 w 397"/>
              <a:gd name="T25" fmla="*/ 575977071 h 396"/>
              <a:gd name="T26" fmla="*/ 1748412423 w 397"/>
              <a:gd name="T27" fmla="*/ 287988535 h 396"/>
              <a:gd name="T28" fmla="*/ 2147483647 w 397"/>
              <a:gd name="T29" fmla="*/ 287988535 h 396"/>
              <a:gd name="T30" fmla="*/ 2147483647 w 397"/>
              <a:gd name="T31" fmla="*/ 0 h 396"/>
              <a:gd name="T32" fmla="*/ 2147483647 w 397"/>
              <a:gd name="T33" fmla="*/ 287988535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97" h="396">
                <a:moveTo>
                  <a:pt x="397" y="28"/>
                </a:moveTo>
                <a:lnTo>
                  <a:pt x="227" y="311"/>
                </a:lnTo>
                <a:lnTo>
                  <a:pt x="227" y="396"/>
                </a:lnTo>
                <a:lnTo>
                  <a:pt x="170" y="396"/>
                </a:lnTo>
                <a:lnTo>
                  <a:pt x="142" y="340"/>
                </a:lnTo>
                <a:lnTo>
                  <a:pt x="142" y="283"/>
                </a:lnTo>
                <a:lnTo>
                  <a:pt x="85" y="255"/>
                </a:lnTo>
                <a:lnTo>
                  <a:pt x="57" y="141"/>
                </a:lnTo>
                <a:lnTo>
                  <a:pt x="0" y="85"/>
                </a:lnTo>
                <a:lnTo>
                  <a:pt x="29" y="0"/>
                </a:lnTo>
                <a:lnTo>
                  <a:pt x="85" y="0"/>
                </a:lnTo>
                <a:lnTo>
                  <a:pt x="114" y="56"/>
                </a:lnTo>
                <a:lnTo>
                  <a:pt x="142" y="56"/>
                </a:lnTo>
                <a:lnTo>
                  <a:pt x="170" y="28"/>
                </a:lnTo>
                <a:lnTo>
                  <a:pt x="227" y="28"/>
                </a:lnTo>
                <a:lnTo>
                  <a:pt x="255" y="0"/>
                </a:lnTo>
                <a:lnTo>
                  <a:pt x="397" y="28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51" name="Freeform 46">
            <a:extLst>
              <a:ext uri="{FF2B5EF4-FFF2-40B4-BE49-F238E27FC236}">
                <a16:creationId xmlns:a16="http://schemas.microsoft.com/office/drawing/2014/main" id="{64F36DF4-6D5B-4B84-94A3-CB5DF24F27A5}"/>
              </a:ext>
            </a:extLst>
          </p:cNvPr>
          <p:cNvSpPr>
            <a:spLocks/>
          </p:cNvSpPr>
          <p:nvPr/>
        </p:nvSpPr>
        <p:spPr bwMode="auto">
          <a:xfrm>
            <a:off x="6351588" y="3830638"/>
            <a:ext cx="1273175" cy="1179512"/>
          </a:xfrm>
          <a:custGeom>
            <a:avLst/>
            <a:gdLst>
              <a:gd name="T0" fmla="*/ 2147483647 w 397"/>
              <a:gd name="T1" fmla="*/ 873229914 h 368"/>
              <a:gd name="T2" fmla="*/ 2147483647 w 397"/>
              <a:gd name="T3" fmla="*/ 1746456623 h 368"/>
              <a:gd name="T4" fmla="*/ 2147483647 w 397"/>
              <a:gd name="T5" fmla="*/ 2147483647 h 368"/>
              <a:gd name="T6" fmla="*/ 2147483647 w 397"/>
              <a:gd name="T7" fmla="*/ 2147483647 h 368"/>
              <a:gd name="T8" fmla="*/ 2147483647 w 397"/>
              <a:gd name="T9" fmla="*/ 2147483647 h 368"/>
              <a:gd name="T10" fmla="*/ 1748412423 w 397"/>
              <a:gd name="T11" fmla="*/ 2147483647 h 368"/>
              <a:gd name="T12" fmla="*/ 1162181079 w 397"/>
              <a:gd name="T13" fmla="*/ 2147483647 h 368"/>
              <a:gd name="T14" fmla="*/ 586231344 w 397"/>
              <a:gd name="T15" fmla="*/ 2147483647 h 368"/>
              <a:gd name="T16" fmla="*/ 0 w 397"/>
              <a:gd name="T17" fmla="*/ 2147483647 h 368"/>
              <a:gd name="T18" fmla="*/ 287974867 w 397"/>
              <a:gd name="T19" fmla="*/ 1160880198 h 368"/>
              <a:gd name="T20" fmla="*/ 1162181079 w 397"/>
              <a:gd name="T21" fmla="*/ 287650284 h 368"/>
              <a:gd name="T22" fmla="*/ 2147483647 w 397"/>
              <a:gd name="T23" fmla="*/ 287650284 h 368"/>
              <a:gd name="T24" fmla="*/ 2147483647 w 397"/>
              <a:gd name="T25" fmla="*/ 575303773 h 368"/>
              <a:gd name="T26" fmla="*/ 2147483647 w 397"/>
              <a:gd name="T27" fmla="*/ 0 h 368"/>
              <a:gd name="T28" fmla="*/ 2147483647 w 397"/>
              <a:gd name="T29" fmla="*/ 287650284 h 368"/>
              <a:gd name="T30" fmla="*/ 2147483647 w 397"/>
              <a:gd name="T31" fmla="*/ 873229914 h 36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97" h="368">
                <a:moveTo>
                  <a:pt x="397" y="85"/>
                </a:moveTo>
                <a:lnTo>
                  <a:pt x="369" y="170"/>
                </a:lnTo>
                <a:lnTo>
                  <a:pt x="284" y="283"/>
                </a:lnTo>
                <a:lnTo>
                  <a:pt x="255" y="283"/>
                </a:lnTo>
                <a:lnTo>
                  <a:pt x="255" y="368"/>
                </a:lnTo>
                <a:lnTo>
                  <a:pt x="170" y="311"/>
                </a:lnTo>
                <a:lnTo>
                  <a:pt x="113" y="311"/>
                </a:lnTo>
                <a:lnTo>
                  <a:pt x="57" y="255"/>
                </a:lnTo>
                <a:lnTo>
                  <a:pt x="0" y="226"/>
                </a:lnTo>
                <a:lnTo>
                  <a:pt x="28" y="113"/>
                </a:lnTo>
                <a:lnTo>
                  <a:pt x="113" y="28"/>
                </a:lnTo>
                <a:lnTo>
                  <a:pt x="227" y="28"/>
                </a:lnTo>
                <a:lnTo>
                  <a:pt x="284" y="56"/>
                </a:lnTo>
                <a:lnTo>
                  <a:pt x="340" y="0"/>
                </a:lnTo>
                <a:lnTo>
                  <a:pt x="397" y="28"/>
                </a:lnTo>
                <a:lnTo>
                  <a:pt x="397" y="85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52" name="Freeform 47">
            <a:extLst>
              <a:ext uri="{FF2B5EF4-FFF2-40B4-BE49-F238E27FC236}">
                <a16:creationId xmlns:a16="http://schemas.microsoft.com/office/drawing/2014/main" id="{4BF3D474-308A-4B88-8C19-99F016B73977}"/>
              </a:ext>
            </a:extLst>
          </p:cNvPr>
          <p:cNvSpPr>
            <a:spLocks/>
          </p:cNvSpPr>
          <p:nvPr/>
        </p:nvSpPr>
        <p:spPr bwMode="auto">
          <a:xfrm>
            <a:off x="7080250" y="4103688"/>
            <a:ext cx="906463" cy="1544637"/>
          </a:xfrm>
          <a:custGeom>
            <a:avLst/>
            <a:gdLst>
              <a:gd name="T0" fmla="*/ 287265492 w 283"/>
              <a:gd name="T1" fmla="*/ 2147483647 h 482"/>
              <a:gd name="T2" fmla="*/ 1159327740 w 283"/>
              <a:gd name="T3" fmla="*/ 2147483647 h 482"/>
              <a:gd name="T4" fmla="*/ 2147483647 w 283"/>
              <a:gd name="T5" fmla="*/ 2147483647 h 482"/>
              <a:gd name="T6" fmla="*/ 2147483647 w 283"/>
              <a:gd name="T7" fmla="*/ 1745853209 h 482"/>
              <a:gd name="T8" fmla="*/ 2147483647 w 283"/>
              <a:gd name="T9" fmla="*/ 872925002 h 482"/>
              <a:gd name="T10" fmla="*/ 2147483647 w 283"/>
              <a:gd name="T11" fmla="*/ 575104888 h 482"/>
              <a:gd name="T12" fmla="*/ 2031386786 w 283"/>
              <a:gd name="T13" fmla="*/ 575104888 h 482"/>
              <a:gd name="T14" fmla="*/ 1744118091 w 283"/>
              <a:gd name="T15" fmla="*/ 0 h 482"/>
              <a:gd name="T16" fmla="*/ 1456852600 w 283"/>
              <a:gd name="T17" fmla="*/ 872925002 h 482"/>
              <a:gd name="T18" fmla="*/ 584793554 w 283"/>
              <a:gd name="T19" fmla="*/ 2033405653 h 482"/>
              <a:gd name="T20" fmla="*/ 287265492 w 283"/>
              <a:gd name="T21" fmla="*/ 2033405653 h 482"/>
              <a:gd name="T22" fmla="*/ 287265492 w 283"/>
              <a:gd name="T23" fmla="*/ 2147483647 h 482"/>
              <a:gd name="T24" fmla="*/ 0 w 283"/>
              <a:gd name="T25" fmla="*/ 2147483647 h 482"/>
              <a:gd name="T26" fmla="*/ 287265492 w 283"/>
              <a:gd name="T27" fmla="*/ 2147483647 h 48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83" h="482">
                <a:moveTo>
                  <a:pt x="28" y="397"/>
                </a:moveTo>
                <a:lnTo>
                  <a:pt x="113" y="482"/>
                </a:lnTo>
                <a:lnTo>
                  <a:pt x="227" y="397"/>
                </a:lnTo>
                <a:lnTo>
                  <a:pt x="227" y="170"/>
                </a:lnTo>
                <a:lnTo>
                  <a:pt x="283" y="85"/>
                </a:lnTo>
                <a:lnTo>
                  <a:pt x="255" y="56"/>
                </a:lnTo>
                <a:lnTo>
                  <a:pt x="198" y="56"/>
                </a:lnTo>
                <a:lnTo>
                  <a:pt x="170" y="0"/>
                </a:lnTo>
                <a:lnTo>
                  <a:pt x="142" y="85"/>
                </a:lnTo>
                <a:lnTo>
                  <a:pt x="57" y="198"/>
                </a:lnTo>
                <a:lnTo>
                  <a:pt x="28" y="198"/>
                </a:lnTo>
                <a:lnTo>
                  <a:pt x="28" y="312"/>
                </a:lnTo>
                <a:lnTo>
                  <a:pt x="0" y="340"/>
                </a:lnTo>
                <a:lnTo>
                  <a:pt x="28" y="39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53" name="Freeform 48">
            <a:extLst>
              <a:ext uri="{FF2B5EF4-FFF2-40B4-BE49-F238E27FC236}">
                <a16:creationId xmlns:a16="http://schemas.microsoft.com/office/drawing/2014/main" id="{6FA97336-D33D-42CD-A8B7-9C71EF6B67A3}"/>
              </a:ext>
            </a:extLst>
          </p:cNvPr>
          <p:cNvSpPr>
            <a:spLocks/>
          </p:cNvSpPr>
          <p:nvPr/>
        </p:nvSpPr>
        <p:spPr bwMode="auto">
          <a:xfrm>
            <a:off x="7262813" y="3736975"/>
            <a:ext cx="2090737" cy="3275013"/>
          </a:xfrm>
          <a:custGeom>
            <a:avLst/>
            <a:gdLst>
              <a:gd name="T0" fmla="*/ 2147483647 w 652"/>
              <a:gd name="T1" fmla="*/ 2047518240 h 1021"/>
              <a:gd name="T2" fmla="*/ 2035957767 w 652"/>
              <a:gd name="T3" fmla="*/ 1749136008 h 1021"/>
              <a:gd name="T4" fmla="*/ 2147483647 w 652"/>
              <a:gd name="T5" fmla="*/ 1749136008 h 1021"/>
              <a:gd name="T6" fmla="*/ 2147483647 w 652"/>
              <a:gd name="T7" fmla="*/ 2047518240 h 1021"/>
              <a:gd name="T8" fmla="*/ 2147483647 w 652"/>
              <a:gd name="T9" fmla="*/ 1749136008 h 1021"/>
              <a:gd name="T10" fmla="*/ 2147483647 w 652"/>
              <a:gd name="T11" fmla="*/ 2047518240 h 1021"/>
              <a:gd name="T12" fmla="*/ 2147483647 w 652"/>
              <a:gd name="T13" fmla="*/ 2047518240 h 1021"/>
              <a:gd name="T14" fmla="*/ 2147483647 w 652"/>
              <a:gd name="T15" fmla="*/ 1172948632 h 1021"/>
              <a:gd name="T16" fmla="*/ 2147483647 w 652"/>
              <a:gd name="T17" fmla="*/ 1172948632 h 1021"/>
              <a:gd name="T18" fmla="*/ 2147483647 w 652"/>
              <a:gd name="T19" fmla="*/ 0 h 1021"/>
              <a:gd name="T20" fmla="*/ 2147483647 w 652"/>
              <a:gd name="T21" fmla="*/ 298382232 h 1021"/>
              <a:gd name="T22" fmla="*/ 2147483647 w 652"/>
              <a:gd name="T23" fmla="*/ 298382232 h 1021"/>
              <a:gd name="T24" fmla="*/ 2147483647 w 652"/>
              <a:gd name="T25" fmla="*/ 874566400 h 1021"/>
              <a:gd name="T26" fmla="*/ 2147483647 w 652"/>
              <a:gd name="T27" fmla="*/ 1461043924 h 1021"/>
              <a:gd name="T28" fmla="*/ 2147483647 w 652"/>
              <a:gd name="T29" fmla="*/ 2147483647 h 1021"/>
              <a:gd name="T30" fmla="*/ 2147483647 w 652"/>
              <a:gd name="T31" fmla="*/ 2147483647 h 1021"/>
              <a:gd name="T32" fmla="*/ 2147483647 w 652"/>
              <a:gd name="T33" fmla="*/ 2147483647 h 1021"/>
              <a:gd name="T34" fmla="*/ 2147483647 w 652"/>
              <a:gd name="T35" fmla="*/ 2147483647 h 1021"/>
              <a:gd name="T36" fmla="*/ 2147483647 w 652"/>
              <a:gd name="T37" fmla="*/ 2147483647 h 1021"/>
              <a:gd name="T38" fmla="*/ 2147483647 w 652"/>
              <a:gd name="T39" fmla="*/ 2147483647 h 1021"/>
              <a:gd name="T40" fmla="*/ 2147483647 w 652"/>
              <a:gd name="T41" fmla="*/ 2147483647 h 1021"/>
              <a:gd name="T42" fmla="*/ 2147483647 w 652"/>
              <a:gd name="T43" fmla="*/ 2147483647 h 1021"/>
              <a:gd name="T44" fmla="*/ 2147483647 w 652"/>
              <a:gd name="T45" fmla="*/ 2147483647 h 1021"/>
              <a:gd name="T46" fmla="*/ 2147483647 w 652"/>
              <a:gd name="T47" fmla="*/ 2147483647 h 1021"/>
              <a:gd name="T48" fmla="*/ 2147483647 w 652"/>
              <a:gd name="T49" fmla="*/ 2147483647 h 1021"/>
              <a:gd name="T50" fmla="*/ 2147483647 w 652"/>
              <a:gd name="T51" fmla="*/ 2147483647 h 1021"/>
              <a:gd name="T52" fmla="*/ 1748045324 w 652"/>
              <a:gd name="T53" fmla="*/ 2147483647 h 1021"/>
              <a:gd name="T54" fmla="*/ 0 w 652"/>
              <a:gd name="T55" fmla="*/ 2147483647 h 1021"/>
              <a:gd name="T56" fmla="*/ 1161936708 w 652"/>
              <a:gd name="T57" fmla="*/ 2147483647 h 1021"/>
              <a:gd name="T58" fmla="*/ 874021059 w 652"/>
              <a:gd name="T59" fmla="*/ 2147483647 h 1021"/>
              <a:gd name="T60" fmla="*/ 2035957767 w 652"/>
              <a:gd name="T61" fmla="*/ 2147483647 h 1021"/>
              <a:gd name="T62" fmla="*/ 1748045324 w 652"/>
              <a:gd name="T63" fmla="*/ 2147483647 h 1021"/>
              <a:gd name="T64" fmla="*/ 2147483647 w 652"/>
              <a:gd name="T65" fmla="*/ 2047518240 h 102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52" h="1021">
                <a:moveTo>
                  <a:pt x="226" y="199"/>
                </a:moveTo>
                <a:lnTo>
                  <a:pt x="198" y="170"/>
                </a:lnTo>
                <a:lnTo>
                  <a:pt x="226" y="170"/>
                </a:lnTo>
                <a:lnTo>
                  <a:pt x="255" y="199"/>
                </a:lnTo>
                <a:lnTo>
                  <a:pt x="283" y="170"/>
                </a:lnTo>
                <a:lnTo>
                  <a:pt x="311" y="199"/>
                </a:lnTo>
                <a:lnTo>
                  <a:pt x="368" y="199"/>
                </a:lnTo>
                <a:lnTo>
                  <a:pt x="368" y="114"/>
                </a:lnTo>
                <a:lnTo>
                  <a:pt x="425" y="114"/>
                </a:lnTo>
                <a:lnTo>
                  <a:pt x="425" y="0"/>
                </a:lnTo>
                <a:lnTo>
                  <a:pt x="510" y="29"/>
                </a:lnTo>
                <a:lnTo>
                  <a:pt x="567" y="29"/>
                </a:lnTo>
                <a:lnTo>
                  <a:pt x="623" y="85"/>
                </a:lnTo>
                <a:lnTo>
                  <a:pt x="652" y="142"/>
                </a:lnTo>
                <a:lnTo>
                  <a:pt x="623" y="539"/>
                </a:lnTo>
                <a:lnTo>
                  <a:pt x="595" y="596"/>
                </a:lnTo>
                <a:lnTo>
                  <a:pt x="595" y="907"/>
                </a:lnTo>
                <a:lnTo>
                  <a:pt x="538" y="907"/>
                </a:lnTo>
                <a:lnTo>
                  <a:pt x="510" y="851"/>
                </a:lnTo>
                <a:lnTo>
                  <a:pt x="481" y="851"/>
                </a:lnTo>
                <a:lnTo>
                  <a:pt x="481" y="737"/>
                </a:lnTo>
                <a:lnTo>
                  <a:pt x="453" y="737"/>
                </a:lnTo>
                <a:lnTo>
                  <a:pt x="425" y="652"/>
                </a:lnTo>
                <a:lnTo>
                  <a:pt x="340" y="652"/>
                </a:lnTo>
                <a:lnTo>
                  <a:pt x="283" y="737"/>
                </a:lnTo>
                <a:lnTo>
                  <a:pt x="283" y="794"/>
                </a:lnTo>
                <a:lnTo>
                  <a:pt x="170" y="1021"/>
                </a:lnTo>
                <a:lnTo>
                  <a:pt x="0" y="766"/>
                </a:lnTo>
                <a:lnTo>
                  <a:pt x="113" y="681"/>
                </a:lnTo>
                <a:lnTo>
                  <a:pt x="85" y="652"/>
                </a:lnTo>
                <a:lnTo>
                  <a:pt x="198" y="482"/>
                </a:lnTo>
                <a:lnTo>
                  <a:pt x="170" y="284"/>
                </a:lnTo>
                <a:lnTo>
                  <a:pt x="226" y="199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54" name="Freeform 49">
            <a:extLst>
              <a:ext uri="{FF2B5EF4-FFF2-40B4-BE49-F238E27FC236}">
                <a16:creationId xmlns:a16="http://schemas.microsoft.com/office/drawing/2014/main" id="{08887B03-5122-4B5A-9146-50F675A0A527}"/>
              </a:ext>
            </a:extLst>
          </p:cNvPr>
          <p:cNvSpPr>
            <a:spLocks/>
          </p:cNvSpPr>
          <p:nvPr/>
        </p:nvSpPr>
        <p:spPr bwMode="auto">
          <a:xfrm>
            <a:off x="7897813" y="2647950"/>
            <a:ext cx="1273175" cy="1727200"/>
          </a:xfrm>
          <a:custGeom>
            <a:avLst/>
            <a:gdLst>
              <a:gd name="T0" fmla="*/ 2147483647 w 397"/>
              <a:gd name="T1" fmla="*/ 0 h 539"/>
              <a:gd name="T2" fmla="*/ 2147483647 w 397"/>
              <a:gd name="T3" fmla="*/ 0 h 539"/>
              <a:gd name="T4" fmla="*/ 2036387290 w 397"/>
              <a:gd name="T5" fmla="*/ 585306102 h 539"/>
              <a:gd name="T6" fmla="*/ 1748412423 w 397"/>
              <a:gd name="T7" fmla="*/ 1458128517 h 539"/>
              <a:gd name="T8" fmla="*/ 0 w 397"/>
              <a:gd name="T9" fmla="*/ 2147483647 h 539"/>
              <a:gd name="T10" fmla="*/ 0 w 397"/>
              <a:gd name="T11" fmla="*/ 2147483647 h 539"/>
              <a:gd name="T12" fmla="*/ 287974867 w 397"/>
              <a:gd name="T13" fmla="*/ 2147483647 h 539"/>
              <a:gd name="T14" fmla="*/ 586231344 w 397"/>
              <a:gd name="T15" fmla="*/ 2147483647 h 539"/>
              <a:gd name="T16" fmla="*/ 874206211 w 397"/>
              <a:gd name="T17" fmla="*/ 2147483647 h 539"/>
              <a:gd name="T18" fmla="*/ 1162181079 w 397"/>
              <a:gd name="T19" fmla="*/ 2147483647 h 539"/>
              <a:gd name="T20" fmla="*/ 1748412423 w 397"/>
              <a:gd name="T21" fmla="*/ 2147483647 h 539"/>
              <a:gd name="T22" fmla="*/ 1748412423 w 397"/>
              <a:gd name="T23" fmla="*/ 2147483647 h 539"/>
              <a:gd name="T24" fmla="*/ 2147483647 w 397"/>
              <a:gd name="T25" fmla="*/ 2147483647 h 539"/>
              <a:gd name="T26" fmla="*/ 2147483647 w 397"/>
              <a:gd name="T27" fmla="*/ 2147483647 h 539"/>
              <a:gd name="T28" fmla="*/ 2147483647 w 397"/>
              <a:gd name="T29" fmla="*/ 2147483647 h 539"/>
              <a:gd name="T30" fmla="*/ 2147483647 w 397"/>
              <a:gd name="T31" fmla="*/ 2147483647 h 539"/>
              <a:gd name="T32" fmla="*/ 2147483647 w 397"/>
              <a:gd name="T33" fmla="*/ 2147483647 h 539"/>
              <a:gd name="T34" fmla="*/ 2147483647 w 397"/>
              <a:gd name="T35" fmla="*/ 2147483647 h 539"/>
              <a:gd name="T36" fmla="*/ 2147483647 w 397"/>
              <a:gd name="T37" fmla="*/ 2147483647 h 539"/>
              <a:gd name="T38" fmla="*/ 2147483647 w 397"/>
              <a:gd name="T39" fmla="*/ 2147483647 h 539"/>
              <a:gd name="T40" fmla="*/ 2147483647 w 397"/>
              <a:gd name="T41" fmla="*/ 0 h 53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97" h="539">
                <a:moveTo>
                  <a:pt x="255" y="0"/>
                </a:moveTo>
                <a:lnTo>
                  <a:pt x="227" y="0"/>
                </a:lnTo>
                <a:lnTo>
                  <a:pt x="198" y="57"/>
                </a:lnTo>
                <a:lnTo>
                  <a:pt x="170" y="142"/>
                </a:lnTo>
                <a:lnTo>
                  <a:pt x="0" y="425"/>
                </a:lnTo>
                <a:lnTo>
                  <a:pt x="0" y="510"/>
                </a:lnTo>
                <a:lnTo>
                  <a:pt x="28" y="510"/>
                </a:lnTo>
                <a:lnTo>
                  <a:pt x="57" y="539"/>
                </a:lnTo>
                <a:lnTo>
                  <a:pt x="85" y="510"/>
                </a:lnTo>
                <a:lnTo>
                  <a:pt x="113" y="539"/>
                </a:lnTo>
                <a:lnTo>
                  <a:pt x="170" y="539"/>
                </a:lnTo>
                <a:lnTo>
                  <a:pt x="170" y="454"/>
                </a:lnTo>
                <a:lnTo>
                  <a:pt x="227" y="454"/>
                </a:lnTo>
                <a:lnTo>
                  <a:pt x="227" y="340"/>
                </a:lnTo>
                <a:lnTo>
                  <a:pt x="312" y="369"/>
                </a:lnTo>
                <a:lnTo>
                  <a:pt x="369" y="369"/>
                </a:lnTo>
                <a:lnTo>
                  <a:pt x="397" y="312"/>
                </a:lnTo>
                <a:lnTo>
                  <a:pt x="340" y="284"/>
                </a:lnTo>
                <a:lnTo>
                  <a:pt x="340" y="227"/>
                </a:lnTo>
                <a:lnTo>
                  <a:pt x="397" y="227"/>
                </a:lnTo>
                <a:lnTo>
                  <a:pt x="255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55" name="Freeform 50">
            <a:extLst>
              <a:ext uri="{FF2B5EF4-FFF2-40B4-BE49-F238E27FC236}">
                <a16:creationId xmlns:a16="http://schemas.microsoft.com/office/drawing/2014/main" id="{BEB71A82-42D8-4A0E-9030-B6192D46E5B3}"/>
              </a:ext>
            </a:extLst>
          </p:cNvPr>
          <p:cNvSpPr>
            <a:spLocks/>
          </p:cNvSpPr>
          <p:nvPr/>
        </p:nvSpPr>
        <p:spPr bwMode="auto">
          <a:xfrm>
            <a:off x="8986838" y="2284413"/>
            <a:ext cx="2184400" cy="3636962"/>
          </a:xfrm>
          <a:custGeom>
            <a:avLst/>
            <a:gdLst>
              <a:gd name="T0" fmla="*/ 586468097 w 681"/>
              <a:gd name="T1" fmla="*/ 2147483647 h 1134"/>
              <a:gd name="T2" fmla="*/ 0 w 681"/>
              <a:gd name="T3" fmla="*/ 2147483647 h 1134"/>
              <a:gd name="T4" fmla="*/ 0 w 681"/>
              <a:gd name="T5" fmla="*/ 2147483647 h 1134"/>
              <a:gd name="T6" fmla="*/ 586468097 w 681"/>
              <a:gd name="T7" fmla="*/ 2147483647 h 1134"/>
              <a:gd name="T8" fmla="*/ 298377493 w 681"/>
              <a:gd name="T9" fmla="*/ 2147483647 h 1134"/>
              <a:gd name="T10" fmla="*/ 874558701 w 681"/>
              <a:gd name="T11" fmla="*/ 2147483647 h 1134"/>
              <a:gd name="T12" fmla="*/ 1172936194 w 681"/>
              <a:gd name="T13" fmla="*/ 2147483647 h 1134"/>
              <a:gd name="T14" fmla="*/ 874558701 w 681"/>
              <a:gd name="T15" fmla="*/ 2147483647 h 1134"/>
              <a:gd name="T16" fmla="*/ 1461026798 w 681"/>
              <a:gd name="T17" fmla="*/ 2147483647 h 1134"/>
              <a:gd name="T18" fmla="*/ 2147483647 w 681"/>
              <a:gd name="T19" fmla="*/ 2147483647 h 1134"/>
              <a:gd name="T20" fmla="*/ 2147483647 w 681"/>
              <a:gd name="T21" fmla="*/ 2147483647 h 1134"/>
              <a:gd name="T22" fmla="*/ 2147483647 w 681"/>
              <a:gd name="T23" fmla="*/ 2147483647 h 1134"/>
              <a:gd name="T24" fmla="*/ 2147483647 w 681"/>
              <a:gd name="T25" fmla="*/ 2147483647 h 1134"/>
              <a:gd name="T26" fmla="*/ 2147483647 w 681"/>
              <a:gd name="T27" fmla="*/ 2147483647 h 1134"/>
              <a:gd name="T28" fmla="*/ 2147483647 w 681"/>
              <a:gd name="T29" fmla="*/ 2147483647 h 1134"/>
              <a:gd name="T30" fmla="*/ 2147483647 w 681"/>
              <a:gd name="T31" fmla="*/ 2147483647 h 1134"/>
              <a:gd name="T32" fmla="*/ 2147483647 w 681"/>
              <a:gd name="T33" fmla="*/ 2147483647 h 1134"/>
              <a:gd name="T34" fmla="*/ 2147483647 w 681"/>
              <a:gd name="T35" fmla="*/ 2147483647 h 1134"/>
              <a:gd name="T36" fmla="*/ 2147483647 w 681"/>
              <a:gd name="T37" fmla="*/ 2147483647 h 1134"/>
              <a:gd name="T38" fmla="*/ 2147483647 w 681"/>
              <a:gd name="T39" fmla="*/ 2147483647 h 1134"/>
              <a:gd name="T40" fmla="*/ 2147483647 w 681"/>
              <a:gd name="T41" fmla="*/ 2147483647 h 1134"/>
              <a:gd name="T42" fmla="*/ 2147483647 w 681"/>
              <a:gd name="T43" fmla="*/ 1450342831 h 1134"/>
              <a:gd name="T44" fmla="*/ 2147483647 w 681"/>
              <a:gd name="T45" fmla="*/ 576022298 h 1134"/>
              <a:gd name="T46" fmla="*/ 2147483647 w 681"/>
              <a:gd name="T47" fmla="*/ 0 h 1134"/>
              <a:gd name="T48" fmla="*/ 2147483647 w 681"/>
              <a:gd name="T49" fmla="*/ 288012753 h 1134"/>
              <a:gd name="T50" fmla="*/ 2147483647 w 681"/>
              <a:gd name="T51" fmla="*/ 874320533 h 1134"/>
              <a:gd name="T52" fmla="*/ 2147483647 w 681"/>
              <a:gd name="T53" fmla="*/ 1450342831 h 1134"/>
              <a:gd name="T54" fmla="*/ 2147483647 w 681"/>
              <a:gd name="T55" fmla="*/ 2147483647 h 1134"/>
              <a:gd name="T56" fmla="*/ 2147483647 w 681"/>
              <a:gd name="T57" fmla="*/ 2147483647 h 1134"/>
              <a:gd name="T58" fmla="*/ 2147483647 w 681"/>
              <a:gd name="T59" fmla="*/ 2147483647 h 1134"/>
              <a:gd name="T60" fmla="*/ 1461026798 w 681"/>
              <a:gd name="T61" fmla="*/ 2147483647 h 1134"/>
              <a:gd name="T62" fmla="*/ 1461026798 w 681"/>
              <a:gd name="T63" fmla="*/ 2147483647 h 1134"/>
              <a:gd name="T64" fmla="*/ 586468097 w 681"/>
              <a:gd name="T65" fmla="*/ 2147483647 h 113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81" h="1134">
                <a:moveTo>
                  <a:pt x="57" y="340"/>
                </a:moveTo>
                <a:lnTo>
                  <a:pt x="0" y="340"/>
                </a:lnTo>
                <a:lnTo>
                  <a:pt x="0" y="397"/>
                </a:lnTo>
                <a:lnTo>
                  <a:pt x="57" y="425"/>
                </a:lnTo>
                <a:lnTo>
                  <a:pt x="29" y="482"/>
                </a:lnTo>
                <a:lnTo>
                  <a:pt x="85" y="538"/>
                </a:lnTo>
                <a:lnTo>
                  <a:pt x="114" y="595"/>
                </a:lnTo>
                <a:lnTo>
                  <a:pt x="85" y="992"/>
                </a:lnTo>
                <a:lnTo>
                  <a:pt x="142" y="1105"/>
                </a:lnTo>
                <a:lnTo>
                  <a:pt x="227" y="1134"/>
                </a:lnTo>
                <a:lnTo>
                  <a:pt x="284" y="1105"/>
                </a:lnTo>
                <a:lnTo>
                  <a:pt x="369" y="1049"/>
                </a:lnTo>
                <a:lnTo>
                  <a:pt x="425" y="907"/>
                </a:lnTo>
                <a:lnTo>
                  <a:pt x="425" y="737"/>
                </a:lnTo>
                <a:lnTo>
                  <a:pt x="482" y="680"/>
                </a:lnTo>
                <a:lnTo>
                  <a:pt x="567" y="680"/>
                </a:lnTo>
                <a:lnTo>
                  <a:pt x="652" y="595"/>
                </a:lnTo>
                <a:lnTo>
                  <a:pt x="681" y="510"/>
                </a:lnTo>
                <a:lnTo>
                  <a:pt x="652" y="425"/>
                </a:lnTo>
                <a:lnTo>
                  <a:pt x="539" y="340"/>
                </a:lnTo>
                <a:lnTo>
                  <a:pt x="482" y="255"/>
                </a:lnTo>
                <a:lnTo>
                  <a:pt x="539" y="141"/>
                </a:lnTo>
                <a:lnTo>
                  <a:pt x="510" y="56"/>
                </a:lnTo>
                <a:lnTo>
                  <a:pt x="425" y="0"/>
                </a:lnTo>
                <a:lnTo>
                  <a:pt x="369" y="28"/>
                </a:lnTo>
                <a:lnTo>
                  <a:pt x="425" y="85"/>
                </a:lnTo>
                <a:lnTo>
                  <a:pt x="340" y="141"/>
                </a:lnTo>
                <a:lnTo>
                  <a:pt x="255" y="312"/>
                </a:lnTo>
                <a:lnTo>
                  <a:pt x="284" y="397"/>
                </a:lnTo>
                <a:lnTo>
                  <a:pt x="255" y="425"/>
                </a:lnTo>
                <a:lnTo>
                  <a:pt x="142" y="368"/>
                </a:lnTo>
                <a:lnTo>
                  <a:pt x="142" y="425"/>
                </a:lnTo>
                <a:lnTo>
                  <a:pt x="57" y="34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56" name="Freeform 51">
            <a:extLst>
              <a:ext uri="{FF2B5EF4-FFF2-40B4-BE49-F238E27FC236}">
                <a16:creationId xmlns:a16="http://schemas.microsoft.com/office/drawing/2014/main" id="{2B0CB0B8-8D88-4733-8311-0F62BA4BA203}"/>
              </a:ext>
            </a:extLst>
          </p:cNvPr>
          <p:cNvSpPr>
            <a:spLocks/>
          </p:cNvSpPr>
          <p:nvPr/>
        </p:nvSpPr>
        <p:spPr bwMode="auto">
          <a:xfrm>
            <a:off x="8442325" y="919163"/>
            <a:ext cx="2181225" cy="2728912"/>
          </a:xfrm>
          <a:custGeom>
            <a:avLst/>
            <a:gdLst>
              <a:gd name="T0" fmla="*/ 2147483647 w 680"/>
              <a:gd name="T1" fmla="*/ 0 h 851"/>
              <a:gd name="T2" fmla="*/ 2147483647 w 680"/>
              <a:gd name="T3" fmla="*/ 298208192 h 851"/>
              <a:gd name="T4" fmla="*/ 2147483647 w 680"/>
              <a:gd name="T5" fmla="*/ 2046318435 h 851"/>
              <a:gd name="T6" fmla="*/ 2147483647 w 680"/>
              <a:gd name="T7" fmla="*/ 2147483647 h 851"/>
              <a:gd name="T8" fmla="*/ 2147483647 w 680"/>
              <a:gd name="T9" fmla="*/ 2147483647 h 851"/>
              <a:gd name="T10" fmla="*/ 2147483647 w 680"/>
              <a:gd name="T11" fmla="*/ 2147483647 h 851"/>
              <a:gd name="T12" fmla="*/ 2147483647 w 680"/>
              <a:gd name="T13" fmla="*/ 2147483647 h 851"/>
              <a:gd name="T14" fmla="*/ 1461071112 w 680"/>
              <a:gd name="T15" fmla="*/ 2147483647 h 851"/>
              <a:gd name="T16" fmla="*/ 874584618 w 680"/>
              <a:gd name="T17" fmla="*/ 2147483647 h 851"/>
              <a:gd name="T18" fmla="*/ 586486495 w 680"/>
              <a:gd name="T19" fmla="*/ 2147483647 h 851"/>
              <a:gd name="T20" fmla="*/ 0 w 680"/>
              <a:gd name="T21" fmla="*/ 2147483647 h 851"/>
              <a:gd name="T22" fmla="*/ 2147483647 w 680"/>
              <a:gd name="T23" fmla="*/ 2147483647 h 851"/>
              <a:gd name="T24" fmla="*/ 2147483647 w 680"/>
              <a:gd name="T25" fmla="*/ 2147483647 h 851"/>
              <a:gd name="T26" fmla="*/ 2147483647 w 680"/>
              <a:gd name="T27" fmla="*/ 2147483647 h 851"/>
              <a:gd name="T28" fmla="*/ 2147483647 w 680"/>
              <a:gd name="T29" fmla="*/ 2147483647 h 851"/>
              <a:gd name="T30" fmla="*/ 2147483647 w 680"/>
              <a:gd name="T31" fmla="*/ 2147483647 h 851"/>
              <a:gd name="T32" fmla="*/ 2147483647 w 680"/>
              <a:gd name="T33" fmla="*/ 2147483647 h 851"/>
              <a:gd name="T34" fmla="*/ 2147483647 w 680"/>
              <a:gd name="T35" fmla="*/ 2147483647 h 851"/>
              <a:gd name="T36" fmla="*/ 2147483647 w 680"/>
              <a:gd name="T37" fmla="*/ 2147483647 h 851"/>
              <a:gd name="T38" fmla="*/ 2147483647 w 680"/>
              <a:gd name="T39" fmla="*/ 2147483647 h 851"/>
              <a:gd name="T40" fmla="*/ 2147483647 w 680"/>
              <a:gd name="T41" fmla="*/ 2147483647 h 851"/>
              <a:gd name="T42" fmla="*/ 2147483647 w 680"/>
              <a:gd name="T43" fmla="*/ 2147483647 h 851"/>
              <a:gd name="T44" fmla="*/ 2147483647 w 680"/>
              <a:gd name="T45" fmla="*/ 1758394168 h 851"/>
              <a:gd name="T46" fmla="*/ 2147483647 w 680"/>
              <a:gd name="T47" fmla="*/ 1460185976 h 851"/>
              <a:gd name="T48" fmla="*/ 2147483647 w 680"/>
              <a:gd name="T49" fmla="*/ 1172261710 h 851"/>
              <a:gd name="T50" fmla="*/ 2147483647 w 680"/>
              <a:gd name="T51" fmla="*/ 1460185976 h 851"/>
              <a:gd name="T52" fmla="*/ 2147483647 w 680"/>
              <a:gd name="T53" fmla="*/ 884337444 h 851"/>
              <a:gd name="T54" fmla="*/ 2147483647 w 680"/>
              <a:gd name="T55" fmla="*/ 298208192 h 851"/>
              <a:gd name="T56" fmla="*/ 2147483647 w 680"/>
              <a:gd name="T57" fmla="*/ 0 h 851"/>
              <a:gd name="T58" fmla="*/ 2147483647 w 680"/>
              <a:gd name="T59" fmla="*/ 298208192 h 851"/>
              <a:gd name="T60" fmla="*/ 2147483647 w 680"/>
              <a:gd name="T61" fmla="*/ 586132458 h 851"/>
              <a:gd name="T62" fmla="*/ 2147483647 w 680"/>
              <a:gd name="T63" fmla="*/ 0 h 85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80" h="851">
                <a:moveTo>
                  <a:pt x="284" y="0"/>
                </a:moveTo>
                <a:lnTo>
                  <a:pt x="255" y="29"/>
                </a:lnTo>
                <a:lnTo>
                  <a:pt x="312" y="199"/>
                </a:lnTo>
                <a:lnTo>
                  <a:pt x="369" y="256"/>
                </a:lnTo>
                <a:lnTo>
                  <a:pt x="340" y="312"/>
                </a:lnTo>
                <a:lnTo>
                  <a:pt x="312" y="256"/>
                </a:lnTo>
                <a:lnTo>
                  <a:pt x="227" y="312"/>
                </a:lnTo>
                <a:lnTo>
                  <a:pt x="142" y="312"/>
                </a:lnTo>
                <a:lnTo>
                  <a:pt x="85" y="397"/>
                </a:lnTo>
                <a:lnTo>
                  <a:pt x="57" y="369"/>
                </a:lnTo>
                <a:lnTo>
                  <a:pt x="0" y="397"/>
                </a:lnTo>
                <a:lnTo>
                  <a:pt x="227" y="766"/>
                </a:lnTo>
                <a:lnTo>
                  <a:pt x="312" y="851"/>
                </a:lnTo>
                <a:lnTo>
                  <a:pt x="312" y="794"/>
                </a:lnTo>
                <a:lnTo>
                  <a:pt x="425" y="851"/>
                </a:lnTo>
                <a:lnTo>
                  <a:pt x="454" y="823"/>
                </a:lnTo>
                <a:lnTo>
                  <a:pt x="425" y="738"/>
                </a:lnTo>
                <a:lnTo>
                  <a:pt x="510" y="567"/>
                </a:lnTo>
                <a:lnTo>
                  <a:pt x="595" y="511"/>
                </a:lnTo>
                <a:lnTo>
                  <a:pt x="539" y="454"/>
                </a:lnTo>
                <a:lnTo>
                  <a:pt x="595" y="426"/>
                </a:lnTo>
                <a:lnTo>
                  <a:pt x="510" y="256"/>
                </a:lnTo>
                <a:lnTo>
                  <a:pt x="652" y="171"/>
                </a:lnTo>
                <a:lnTo>
                  <a:pt x="680" y="142"/>
                </a:lnTo>
                <a:lnTo>
                  <a:pt x="567" y="114"/>
                </a:lnTo>
                <a:lnTo>
                  <a:pt x="539" y="142"/>
                </a:lnTo>
                <a:lnTo>
                  <a:pt x="482" y="86"/>
                </a:lnTo>
                <a:lnTo>
                  <a:pt x="510" y="29"/>
                </a:lnTo>
                <a:lnTo>
                  <a:pt x="482" y="0"/>
                </a:lnTo>
                <a:lnTo>
                  <a:pt x="425" y="29"/>
                </a:lnTo>
                <a:lnTo>
                  <a:pt x="340" y="57"/>
                </a:lnTo>
                <a:lnTo>
                  <a:pt x="284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8457" name="Group 61">
            <a:extLst>
              <a:ext uri="{FF2B5EF4-FFF2-40B4-BE49-F238E27FC236}">
                <a16:creationId xmlns:a16="http://schemas.microsoft.com/office/drawing/2014/main" id="{0167E5A2-C2EB-40DE-9254-7247FEFD0D00}"/>
              </a:ext>
            </a:extLst>
          </p:cNvPr>
          <p:cNvGrpSpPr>
            <a:grpSpLocks/>
          </p:cNvGrpSpPr>
          <p:nvPr/>
        </p:nvGrpSpPr>
        <p:grpSpPr bwMode="auto">
          <a:xfrm>
            <a:off x="9532938" y="3919538"/>
            <a:ext cx="1090612" cy="363537"/>
            <a:chOff x="7377" y="3024"/>
            <a:chExt cx="340" cy="113"/>
          </a:xfrm>
        </p:grpSpPr>
        <p:sp>
          <p:nvSpPr>
            <p:cNvPr id="18524" name="WordArt 62">
              <a:extLst>
                <a:ext uri="{FF2B5EF4-FFF2-40B4-BE49-F238E27FC236}">
                  <a16:creationId xmlns:a16="http://schemas.microsoft.com/office/drawing/2014/main" id="{388E2EA0-558F-4AF2-92ED-17A494D1A4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302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江戸川区</a:t>
              </a:r>
            </a:p>
          </p:txBody>
        </p:sp>
        <p:sp>
          <p:nvSpPr>
            <p:cNvPr id="18525" name="WordArt 63">
              <a:extLst>
                <a:ext uri="{FF2B5EF4-FFF2-40B4-BE49-F238E27FC236}">
                  <a16:creationId xmlns:a16="http://schemas.microsoft.com/office/drawing/2014/main" id="{C505D3E2-98B4-4B16-A47C-D283547D7E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302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江戸川区</a:t>
              </a:r>
            </a:p>
          </p:txBody>
        </p:sp>
      </p:grpSp>
      <p:grpSp>
        <p:nvGrpSpPr>
          <p:cNvPr id="18458" name="Group 64">
            <a:extLst>
              <a:ext uri="{FF2B5EF4-FFF2-40B4-BE49-F238E27FC236}">
                <a16:creationId xmlns:a16="http://schemas.microsoft.com/office/drawing/2014/main" id="{2A0B6E88-B80D-4214-92ED-6E18A5BE5AEA}"/>
              </a:ext>
            </a:extLst>
          </p:cNvPr>
          <p:cNvGrpSpPr>
            <a:grpSpLocks/>
          </p:cNvGrpSpPr>
          <p:nvPr/>
        </p:nvGrpSpPr>
        <p:grpSpPr bwMode="auto">
          <a:xfrm>
            <a:off x="9170988" y="2101850"/>
            <a:ext cx="727075" cy="361950"/>
            <a:chOff x="7264" y="2457"/>
            <a:chExt cx="227" cy="113"/>
          </a:xfrm>
        </p:grpSpPr>
        <p:sp>
          <p:nvSpPr>
            <p:cNvPr id="18522" name="WordArt 65">
              <a:extLst>
                <a:ext uri="{FF2B5EF4-FFF2-40B4-BE49-F238E27FC236}">
                  <a16:creationId xmlns:a16="http://schemas.microsoft.com/office/drawing/2014/main" id="{39FC3547-9429-4C1A-AF72-0655E0B246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45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葛飾区</a:t>
              </a:r>
            </a:p>
          </p:txBody>
        </p:sp>
        <p:sp>
          <p:nvSpPr>
            <p:cNvPr id="18523" name="WordArt 66">
              <a:extLst>
                <a:ext uri="{FF2B5EF4-FFF2-40B4-BE49-F238E27FC236}">
                  <a16:creationId xmlns:a16="http://schemas.microsoft.com/office/drawing/2014/main" id="{718BA38D-8CAB-40AC-94C8-F20ED2B88F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45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葛飾区</a:t>
              </a:r>
            </a:p>
          </p:txBody>
        </p:sp>
      </p:grpSp>
      <p:grpSp>
        <p:nvGrpSpPr>
          <p:cNvPr id="18459" name="Group 82">
            <a:extLst>
              <a:ext uri="{FF2B5EF4-FFF2-40B4-BE49-F238E27FC236}">
                <a16:creationId xmlns:a16="http://schemas.microsoft.com/office/drawing/2014/main" id="{724D77F2-8F53-4FC4-AF08-0F98500CF5A4}"/>
              </a:ext>
            </a:extLst>
          </p:cNvPr>
          <p:cNvGrpSpPr>
            <a:grpSpLocks/>
          </p:cNvGrpSpPr>
          <p:nvPr/>
        </p:nvGrpSpPr>
        <p:grpSpPr bwMode="auto">
          <a:xfrm>
            <a:off x="5716588" y="7918450"/>
            <a:ext cx="728662" cy="361950"/>
            <a:chOff x="6187" y="4271"/>
            <a:chExt cx="227" cy="113"/>
          </a:xfrm>
        </p:grpSpPr>
        <p:sp>
          <p:nvSpPr>
            <p:cNvPr id="18520" name="WordArt 83">
              <a:extLst>
                <a:ext uri="{FF2B5EF4-FFF2-40B4-BE49-F238E27FC236}">
                  <a16:creationId xmlns:a16="http://schemas.microsoft.com/office/drawing/2014/main" id="{E6A44939-B832-4989-8A33-04DF3516D6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427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大田区</a:t>
              </a:r>
            </a:p>
          </p:txBody>
        </p:sp>
        <p:sp>
          <p:nvSpPr>
            <p:cNvPr id="18521" name="WordArt 84">
              <a:extLst>
                <a:ext uri="{FF2B5EF4-FFF2-40B4-BE49-F238E27FC236}">
                  <a16:creationId xmlns:a16="http://schemas.microsoft.com/office/drawing/2014/main" id="{0ABBACEA-0C32-4636-8BF2-7A99E3FD80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427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大田区</a:t>
              </a:r>
            </a:p>
          </p:txBody>
        </p:sp>
      </p:grpSp>
      <p:grpSp>
        <p:nvGrpSpPr>
          <p:cNvPr id="18460" name="Group 88">
            <a:extLst>
              <a:ext uri="{FF2B5EF4-FFF2-40B4-BE49-F238E27FC236}">
                <a16:creationId xmlns:a16="http://schemas.microsoft.com/office/drawing/2014/main" id="{B0A6495B-C699-4576-8271-BE1B14065CC3}"/>
              </a:ext>
            </a:extLst>
          </p:cNvPr>
          <p:cNvGrpSpPr>
            <a:grpSpLocks/>
          </p:cNvGrpSpPr>
          <p:nvPr/>
        </p:nvGrpSpPr>
        <p:grpSpPr bwMode="auto">
          <a:xfrm>
            <a:off x="7713663" y="1374775"/>
            <a:ext cx="728662" cy="361950"/>
            <a:chOff x="6810" y="2230"/>
            <a:chExt cx="227" cy="113"/>
          </a:xfrm>
        </p:grpSpPr>
        <p:sp>
          <p:nvSpPr>
            <p:cNvPr id="18518" name="WordArt 89">
              <a:extLst>
                <a:ext uri="{FF2B5EF4-FFF2-40B4-BE49-F238E27FC236}">
                  <a16:creationId xmlns:a16="http://schemas.microsoft.com/office/drawing/2014/main" id="{074D45FD-DA8E-4150-9340-BD5234080F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10" y="223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足立区</a:t>
              </a:r>
            </a:p>
          </p:txBody>
        </p:sp>
        <p:sp>
          <p:nvSpPr>
            <p:cNvPr id="18519" name="WordArt 90">
              <a:extLst>
                <a:ext uri="{FF2B5EF4-FFF2-40B4-BE49-F238E27FC236}">
                  <a16:creationId xmlns:a16="http://schemas.microsoft.com/office/drawing/2014/main" id="{8097BCEA-7F10-4E26-9515-2A1F0556E0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10" y="223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足立区</a:t>
              </a:r>
            </a:p>
          </p:txBody>
        </p:sp>
      </p:grpSp>
      <p:grpSp>
        <p:nvGrpSpPr>
          <p:cNvPr id="18461" name="Group 91">
            <a:extLst>
              <a:ext uri="{FF2B5EF4-FFF2-40B4-BE49-F238E27FC236}">
                <a16:creationId xmlns:a16="http://schemas.microsoft.com/office/drawing/2014/main" id="{9389BC4D-C008-4B4E-95D1-C1E12E3EB0D0}"/>
              </a:ext>
            </a:extLst>
          </p:cNvPr>
          <p:cNvGrpSpPr>
            <a:grpSpLocks/>
          </p:cNvGrpSpPr>
          <p:nvPr/>
        </p:nvGrpSpPr>
        <p:grpSpPr bwMode="auto">
          <a:xfrm>
            <a:off x="8442325" y="3375025"/>
            <a:ext cx="728663" cy="361950"/>
            <a:chOff x="7037" y="2854"/>
            <a:chExt cx="227" cy="113"/>
          </a:xfrm>
        </p:grpSpPr>
        <p:sp>
          <p:nvSpPr>
            <p:cNvPr id="18516" name="WordArt 92">
              <a:extLst>
                <a:ext uri="{FF2B5EF4-FFF2-40B4-BE49-F238E27FC236}">
                  <a16:creationId xmlns:a16="http://schemas.microsoft.com/office/drawing/2014/main" id="{D1F637F1-408E-45D1-9896-FAEEB3F8D7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37" y="285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墨田区</a:t>
              </a:r>
            </a:p>
          </p:txBody>
        </p:sp>
        <p:sp>
          <p:nvSpPr>
            <p:cNvPr id="18517" name="WordArt 93">
              <a:extLst>
                <a:ext uri="{FF2B5EF4-FFF2-40B4-BE49-F238E27FC236}">
                  <a16:creationId xmlns:a16="http://schemas.microsoft.com/office/drawing/2014/main" id="{242CCF79-6C78-4D9A-AC3E-92D27BDC06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37" y="285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墨田区</a:t>
              </a:r>
            </a:p>
          </p:txBody>
        </p:sp>
      </p:grpSp>
      <p:grpSp>
        <p:nvGrpSpPr>
          <p:cNvPr id="18462" name="Group 94">
            <a:extLst>
              <a:ext uri="{FF2B5EF4-FFF2-40B4-BE49-F238E27FC236}">
                <a16:creationId xmlns:a16="http://schemas.microsoft.com/office/drawing/2014/main" id="{98172A21-9455-4D42-9669-7B806EC847EC}"/>
              </a:ext>
            </a:extLst>
          </p:cNvPr>
          <p:cNvGrpSpPr>
            <a:grpSpLocks/>
          </p:cNvGrpSpPr>
          <p:nvPr/>
        </p:nvGrpSpPr>
        <p:grpSpPr bwMode="auto">
          <a:xfrm>
            <a:off x="6261100" y="6827838"/>
            <a:ext cx="728663" cy="363537"/>
            <a:chOff x="6357" y="3931"/>
            <a:chExt cx="227" cy="113"/>
          </a:xfrm>
        </p:grpSpPr>
        <p:sp>
          <p:nvSpPr>
            <p:cNvPr id="18514" name="WordArt 95">
              <a:extLst>
                <a:ext uri="{FF2B5EF4-FFF2-40B4-BE49-F238E27FC236}">
                  <a16:creationId xmlns:a16="http://schemas.microsoft.com/office/drawing/2014/main" id="{95274EF7-672A-4378-B904-FE136FDE71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93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品川区</a:t>
              </a:r>
            </a:p>
          </p:txBody>
        </p:sp>
        <p:sp>
          <p:nvSpPr>
            <p:cNvPr id="18515" name="WordArt 96">
              <a:extLst>
                <a:ext uri="{FF2B5EF4-FFF2-40B4-BE49-F238E27FC236}">
                  <a16:creationId xmlns:a16="http://schemas.microsoft.com/office/drawing/2014/main" id="{386570C4-3529-4873-933D-79FBAA7594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93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品川区</a:t>
              </a:r>
            </a:p>
          </p:txBody>
        </p:sp>
      </p:grpSp>
      <p:grpSp>
        <p:nvGrpSpPr>
          <p:cNvPr id="18463" name="Group 97">
            <a:extLst>
              <a:ext uri="{FF2B5EF4-FFF2-40B4-BE49-F238E27FC236}">
                <a16:creationId xmlns:a16="http://schemas.microsoft.com/office/drawing/2014/main" id="{0EA0564D-401E-42EC-9F18-DF726FA8ED79}"/>
              </a:ext>
            </a:extLst>
          </p:cNvPr>
          <p:cNvGrpSpPr>
            <a:grpSpLocks/>
          </p:cNvGrpSpPr>
          <p:nvPr/>
        </p:nvGrpSpPr>
        <p:grpSpPr bwMode="auto">
          <a:xfrm>
            <a:off x="8259763" y="4648200"/>
            <a:ext cx="727075" cy="361950"/>
            <a:chOff x="6980" y="3251"/>
            <a:chExt cx="227" cy="113"/>
          </a:xfrm>
        </p:grpSpPr>
        <p:sp>
          <p:nvSpPr>
            <p:cNvPr id="18512" name="WordArt 98">
              <a:extLst>
                <a:ext uri="{FF2B5EF4-FFF2-40B4-BE49-F238E27FC236}">
                  <a16:creationId xmlns:a16="http://schemas.microsoft.com/office/drawing/2014/main" id="{56FDCADE-4244-4A7F-87AA-1F9C0F6DF1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80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江東区</a:t>
              </a:r>
            </a:p>
          </p:txBody>
        </p:sp>
        <p:sp>
          <p:nvSpPr>
            <p:cNvPr id="18513" name="WordArt 99">
              <a:extLst>
                <a:ext uri="{FF2B5EF4-FFF2-40B4-BE49-F238E27FC236}">
                  <a16:creationId xmlns:a16="http://schemas.microsoft.com/office/drawing/2014/main" id="{43E799B3-118E-4992-9B60-65379A7D45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80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江東区</a:t>
              </a:r>
            </a:p>
          </p:txBody>
        </p:sp>
      </p:grpSp>
      <p:grpSp>
        <p:nvGrpSpPr>
          <p:cNvPr id="18464" name="Group 124">
            <a:extLst>
              <a:ext uri="{FF2B5EF4-FFF2-40B4-BE49-F238E27FC236}">
                <a16:creationId xmlns:a16="http://schemas.microsoft.com/office/drawing/2014/main" id="{EC301AEA-BD62-407D-B7B0-D3DFD9F018E7}"/>
              </a:ext>
            </a:extLst>
          </p:cNvPr>
          <p:cNvGrpSpPr>
            <a:grpSpLocks/>
          </p:cNvGrpSpPr>
          <p:nvPr/>
        </p:nvGrpSpPr>
        <p:grpSpPr bwMode="auto">
          <a:xfrm>
            <a:off x="4622800" y="1374775"/>
            <a:ext cx="728663" cy="361950"/>
            <a:chOff x="5846" y="2230"/>
            <a:chExt cx="227" cy="113"/>
          </a:xfrm>
        </p:grpSpPr>
        <p:sp>
          <p:nvSpPr>
            <p:cNvPr id="18510" name="WordArt 125">
              <a:extLst>
                <a:ext uri="{FF2B5EF4-FFF2-40B4-BE49-F238E27FC236}">
                  <a16:creationId xmlns:a16="http://schemas.microsoft.com/office/drawing/2014/main" id="{F4A47BBC-51F1-4DC5-8B3E-713C1D8B59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46" y="223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板橋区</a:t>
              </a:r>
            </a:p>
          </p:txBody>
        </p:sp>
        <p:sp>
          <p:nvSpPr>
            <p:cNvPr id="18511" name="WordArt 126">
              <a:extLst>
                <a:ext uri="{FF2B5EF4-FFF2-40B4-BE49-F238E27FC236}">
                  <a16:creationId xmlns:a16="http://schemas.microsoft.com/office/drawing/2014/main" id="{3CB37AD2-CFFA-4E43-8917-802B07DB08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46" y="223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板橋区</a:t>
              </a:r>
            </a:p>
          </p:txBody>
        </p:sp>
      </p:grpSp>
      <p:grpSp>
        <p:nvGrpSpPr>
          <p:cNvPr id="18465" name="Group 127">
            <a:extLst>
              <a:ext uri="{FF2B5EF4-FFF2-40B4-BE49-F238E27FC236}">
                <a16:creationId xmlns:a16="http://schemas.microsoft.com/office/drawing/2014/main" id="{5CA8BC6B-40BD-44A8-8FB2-915428458E0F}"/>
              </a:ext>
            </a:extLst>
          </p:cNvPr>
          <p:cNvGrpSpPr>
            <a:grpSpLocks/>
          </p:cNvGrpSpPr>
          <p:nvPr/>
        </p:nvGrpSpPr>
        <p:grpSpPr bwMode="auto">
          <a:xfrm>
            <a:off x="5172075" y="5921375"/>
            <a:ext cx="727075" cy="361950"/>
            <a:chOff x="6017" y="3648"/>
            <a:chExt cx="227" cy="113"/>
          </a:xfrm>
        </p:grpSpPr>
        <p:sp>
          <p:nvSpPr>
            <p:cNvPr id="18508" name="WordArt 128">
              <a:extLst>
                <a:ext uri="{FF2B5EF4-FFF2-40B4-BE49-F238E27FC236}">
                  <a16:creationId xmlns:a16="http://schemas.microsoft.com/office/drawing/2014/main" id="{0012F243-9F3F-48B5-AC04-3DF24BA69E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64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目黒区</a:t>
              </a:r>
            </a:p>
          </p:txBody>
        </p:sp>
        <p:sp>
          <p:nvSpPr>
            <p:cNvPr id="18509" name="WordArt 129">
              <a:extLst>
                <a:ext uri="{FF2B5EF4-FFF2-40B4-BE49-F238E27FC236}">
                  <a16:creationId xmlns:a16="http://schemas.microsoft.com/office/drawing/2014/main" id="{21B8E139-7E6E-4373-B733-047302D989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64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目黒区</a:t>
              </a:r>
            </a:p>
          </p:txBody>
        </p:sp>
      </p:grpSp>
      <p:grpSp>
        <p:nvGrpSpPr>
          <p:cNvPr id="18466" name="Group 130">
            <a:extLst>
              <a:ext uri="{FF2B5EF4-FFF2-40B4-BE49-F238E27FC236}">
                <a16:creationId xmlns:a16="http://schemas.microsoft.com/office/drawing/2014/main" id="{2552DCC1-E870-426E-B674-B853166740F1}"/>
              </a:ext>
            </a:extLst>
          </p:cNvPr>
          <p:cNvGrpSpPr>
            <a:grpSpLocks/>
          </p:cNvGrpSpPr>
          <p:nvPr/>
        </p:nvGrpSpPr>
        <p:grpSpPr bwMode="auto">
          <a:xfrm>
            <a:off x="7351713" y="4648200"/>
            <a:ext cx="728662" cy="361950"/>
            <a:chOff x="6697" y="3251"/>
            <a:chExt cx="227" cy="113"/>
          </a:xfrm>
        </p:grpSpPr>
        <p:sp>
          <p:nvSpPr>
            <p:cNvPr id="18506" name="WordArt 131">
              <a:extLst>
                <a:ext uri="{FF2B5EF4-FFF2-40B4-BE49-F238E27FC236}">
                  <a16:creationId xmlns:a16="http://schemas.microsoft.com/office/drawing/2014/main" id="{FC6EC14F-F4E6-403B-88B3-E6EE42032F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18507" name="WordArt 132">
              <a:extLst>
                <a:ext uri="{FF2B5EF4-FFF2-40B4-BE49-F238E27FC236}">
                  <a16:creationId xmlns:a16="http://schemas.microsoft.com/office/drawing/2014/main" id="{A18E3A60-38C8-4BC9-A37B-5E61CFDC83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18467" name="Group 133">
            <a:extLst>
              <a:ext uri="{FF2B5EF4-FFF2-40B4-BE49-F238E27FC236}">
                <a16:creationId xmlns:a16="http://schemas.microsoft.com/office/drawing/2014/main" id="{493A4DA8-4AE3-4EF6-9638-8667BDE02659}"/>
              </a:ext>
            </a:extLst>
          </p:cNvPr>
          <p:cNvGrpSpPr>
            <a:grpSpLocks/>
          </p:cNvGrpSpPr>
          <p:nvPr/>
        </p:nvGrpSpPr>
        <p:grpSpPr bwMode="auto">
          <a:xfrm>
            <a:off x="7351713" y="3192463"/>
            <a:ext cx="728662" cy="361950"/>
            <a:chOff x="6697" y="2797"/>
            <a:chExt cx="227" cy="113"/>
          </a:xfrm>
        </p:grpSpPr>
        <p:sp>
          <p:nvSpPr>
            <p:cNvPr id="18504" name="WordArt 134">
              <a:extLst>
                <a:ext uri="{FF2B5EF4-FFF2-40B4-BE49-F238E27FC236}">
                  <a16:creationId xmlns:a16="http://schemas.microsoft.com/office/drawing/2014/main" id="{29979C3D-0589-410E-8E84-35F112A9A8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79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台東区</a:t>
              </a:r>
            </a:p>
          </p:txBody>
        </p:sp>
        <p:sp>
          <p:nvSpPr>
            <p:cNvPr id="18505" name="WordArt 135">
              <a:extLst>
                <a:ext uri="{FF2B5EF4-FFF2-40B4-BE49-F238E27FC236}">
                  <a16:creationId xmlns:a16="http://schemas.microsoft.com/office/drawing/2014/main" id="{BCF3606E-47FB-445A-AFA6-E2168BCCAB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79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台東区</a:t>
              </a:r>
            </a:p>
          </p:txBody>
        </p:sp>
      </p:grpSp>
      <p:grpSp>
        <p:nvGrpSpPr>
          <p:cNvPr id="18468" name="Group 136">
            <a:extLst>
              <a:ext uri="{FF2B5EF4-FFF2-40B4-BE49-F238E27FC236}">
                <a16:creationId xmlns:a16="http://schemas.microsoft.com/office/drawing/2014/main" id="{EC8AFF6B-EF83-4192-9593-265D50FC7BC4}"/>
              </a:ext>
            </a:extLst>
          </p:cNvPr>
          <p:cNvGrpSpPr>
            <a:grpSpLocks/>
          </p:cNvGrpSpPr>
          <p:nvPr/>
        </p:nvGrpSpPr>
        <p:grpSpPr bwMode="auto">
          <a:xfrm>
            <a:off x="7351713" y="2463800"/>
            <a:ext cx="728662" cy="363538"/>
            <a:chOff x="6697" y="2570"/>
            <a:chExt cx="227" cy="113"/>
          </a:xfrm>
        </p:grpSpPr>
        <p:sp>
          <p:nvSpPr>
            <p:cNvPr id="18502" name="WordArt 137">
              <a:extLst>
                <a:ext uri="{FF2B5EF4-FFF2-40B4-BE49-F238E27FC236}">
                  <a16:creationId xmlns:a16="http://schemas.microsoft.com/office/drawing/2014/main" id="{EAE60C50-8D72-4DEE-925B-5F1822CBA7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57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荒川区</a:t>
              </a:r>
            </a:p>
          </p:txBody>
        </p:sp>
        <p:sp>
          <p:nvSpPr>
            <p:cNvPr id="18503" name="WordArt 138">
              <a:extLst>
                <a:ext uri="{FF2B5EF4-FFF2-40B4-BE49-F238E27FC236}">
                  <a16:creationId xmlns:a16="http://schemas.microsoft.com/office/drawing/2014/main" id="{FD25E597-82AD-45C2-9385-E45D0CEA18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57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荒川区</a:t>
              </a:r>
            </a:p>
          </p:txBody>
        </p:sp>
      </p:grpSp>
      <p:grpSp>
        <p:nvGrpSpPr>
          <p:cNvPr id="18469" name="Group 139">
            <a:extLst>
              <a:ext uri="{FF2B5EF4-FFF2-40B4-BE49-F238E27FC236}">
                <a16:creationId xmlns:a16="http://schemas.microsoft.com/office/drawing/2014/main" id="{A06C60F8-AA53-4025-B0A6-ED1DB82F0F20}"/>
              </a:ext>
            </a:extLst>
          </p:cNvPr>
          <p:cNvGrpSpPr>
            <a:grpSpLocks/>
          </p:cNvGrpSpPr>
          <p:nvPr/>
        </p:nvGrpSpPr>
        <p:grpSpPr bwMode="auto">
          <a:xfrm>
            <a:off x="6624638" y="4103688"/>
            <a:ext cx="1089025" cy="361950"/>
            <a:chOff x="6470" y="3081"/>
            <a:chExt cx="340" cy="113"/>
          </a:xfrm>
        </p:grpSpPr>
        <p:sp>
          <p:nvSpPr>
            <p:cNvPr id="18500" name="WordArt 140">
              <a:extLst>
                <a:ext uri="{FF2B5EF4-FFF2-40B4-BE49-F238E27FC236}">
                  <a16:creationId xmlns:a16="http://schemas.microsoft.com/office/drawing/2014/main" id="{5F75E47A-E71B-45F2-8669-B276C7E828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70" y="3081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千代田区</a:t>
              </a:r>
            </a:p>
          </p:txBody>
        </p:sp>
        <p:sp>
          <p:nvSpPr>
            <p:cNvPr id="18501" name="WordArt 141">
              <a:extLst>
                <a:ext uri="{FF2B5EF4-FFF2-40B4-BE49-F238E27FC236}">
                  <a16:creationId xmlns:a16="http://schemas.microsoft.com/office/drawing/2014/main" id="{AFFAC54A-5A68-4618-9E5D-2EE14A8B06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70" y="3081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千代田区</a:t>
              </a:r>
            </a:p>
          </p:txBody>
        </p:sp>
      </p:grpSp>
      <p:grpSp>
        <p:nvGrpSpPr>
          <p:cNvPr id="18470" name="Group 142">
            <a:extLst>
              <a:ext uri="{FF2B5EF4-FFF2-40B4-BE49-F238E27FC236}">
                <a16:creationId xmlns:a16="http://schemas.microsoft.com/office/drawing/2014/main" id="{E64F578C-E56A-453B-8668-653596317CCF}"/>
              </a:ext>
            </a:extLst>
          </p:cNvPr>
          <p:cNvGrpSpPr>
            <a:grpSpLocks/>
          </p:cNvGrpSpPr>
          <p:nvPr/>
        </p:nvGrpSpPr>
        <p:grpSpPr bwMode="auto">
          <a:xfrm>
            <a:off x="6261100" y="5375275"/>
            <a:ext cx="728663" cy="363538"/>
            <a:chOff x="6357" y="3478"/>
            <a:chExt cx="227" cy="113"/>
          </a:xfrm>
        </p:grpSpPr>
        <p:sp>
          <p:nvSpPr>
            <p:cNvPr id="18498" name="WordArt 143">
              <a:extLst>
                <a:ext uri="{FF2B5EF4-FFF2-40B4-BE49-F238E27FC236}">
                  <a16:creationId xmlns:a16="http://schemas.microsoft.com/office/drawing/2014/main" id="{8D381AFD-41BC-4C34-AEEC-D25FD71BD1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47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港区</a:t>
              </a:r>
            </a:p>
          </p:txBody>
        </p:sp>
        <p:sp>
          <p:nvSpPr>
            <p:cNvPr id="18499" name="WordArt 144">
              <a:extLst>
                <a:ext uri="{FF2B5EF4-FFF2-40B4-BE49-F238E27FC236}">
                  <a16:creationId xmlns:a16="http://schemas.microsoft.com/office/drawing/2014/main" id="{856CAFDE-1F6D-4B5E-9334-6205A30D42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47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港区</a:t>
              </a:r>
            </a:p>
          </p:txBody>
        </p:sp>
      </p:grpSp>
      <p:grpSp>
        <p:nvGrpSpPr>
          <p:cNvPr id="18471" name="Group 145">
            <a:extLst>
              <a:ext uri="{FF2B5EF4-FFF2-40B4-BE49-F238E27FC236}">
                <a16:creationId xmlns:a16="http://schemas.microsoft.com/office/drawing/2014/main" id="{BD5E878B-8CEC-4887-9DD3-9430D00DA946}"/>
              </a:ext>
            </a:extLst>
          </p:cNvPr>
          <p:cNvGrpSpPr>
            <a:grpSpLocks/>
          </p:cNvGrpSpPr>
          <p:nvPr/>
        </p:nvGrpSpPr>
        <p:grpSpPr bwMode="auto">
          <a:xfrm>
            <a:off x="5172075" y="4648200"/>
            <a:ext cx="727075" cy="361950"/>
            <a:chOff x="6017" y="3251"/>
            <a:chExt cx="227" cy="113"/>
          </a:xfrm>
        </p:grpSpPr>
        <p:sp>
          <p:nvSpPr>
            <p:cNvPr id="18496" name="WordArt 146">
              <a:extLst>
                <a:ext uri="{FF2B5EF4-FFF2-40B4-BE49-F238E27FC236}">
                  <a16:creationId xmlns:a16="http://schemas.microsoft.com/office/drawing/2014/main" id="{CAA64288-CB62-4BFE-881D-A2EB1BB0F3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渋谷区</a:t>
              </a:r>
            </a:p>
          </p:txBody>
        </p:sp>
        <p:sp>
          <p:nvSpPr>
            <p:cNvPr id="18497" name="WordArt 147">
              <a:extLst>
                <a:ext uri="{FF2B5EF4-FFF2-40B4-BE49-F238E27FC236}">
                  <a16:creationId xmlns:a16="http://schemas.microsoft.com/office/drawing/2014/main" id="{BEE75D7F-E05F-436C-9389-D245FBA9F1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渋谷区</a:t>
              </a:r>
            </a:p>
          </p:txBody>
        </p:sp>
      </p:grpSp>
      <p:grpSp>
        <p:nvGrpSpPr>
          <p:cNvPr id="18472" name="Group 148">
            <a:extLst>
              <a:ext uri="{FF2B5EF4-FFF2-40B4-BE49-F238E27FC236}">
                <a16:creationId xmlns:a16="http://schemas.microsoft.com/office/drawing/2014/main" id="{EC3A64A7-8E83-41F4-818F-70A4C0677059}"/>
              </a:ext>
            </a:extLst>
          </p:cNvPr>
          <p:cNvGrpSpPr>
            <a:grpSpLocks/>
          </p:cNvGrpSpPr>
          <p:nvPr/>
        </p:nvGrpSpPr>
        <p:grpSpPr bwMode="auto">
          <a:xfrm>
            <a:off x="6442075" y="3192463"/>
            <a:ext cx="727075" cy="361950"/>
            <a:chOff x="6413" y="2797"/>
            <a:chExt cx="227" cy="113"/>
          </a:xfrm>
        </p:grpSpPr>
        <p:sp>
          <p:nvSpPr>
            <p:cNvPr id="18494" name="WordArt 149">
              <a:extLst>
                <a:ext uri="{FF2B5EF4-FFF2-40B4-BE49-F238E27FC236}">
                  <a16:creationId xmlns:a16="http://schemas.microsoft.com/office/drawing/2014/main" id="{0D4E7B93-A27E-48C5-ADF9-0E8A1E8744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3" y="279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文京区</a:t>
              </a:r>
            </a:p>
          </p:txBody>
        </p:sp>
        <p:sp>
          <p:nvSpPr>
            <p:cNvPr id="18495" name="WordArt 150">
              <a:extLst>
                <a:ext uri="{FF2B5EF4-FFF2-40B4-BE49-F238E27FC236}">
                  <a16:creationId xmlns:a16="http://schemas.microsoft.com/office/drawing/2014/main" id="{76260CFB-40C9-4C26-B84D-3A6D6CFDBA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3" y="279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文京区</a:t>
              </a:r>
            </a:p>
          </p:txBody>
        </p:sp>
      </p:grpSp>
      <p:grpSp>
        <p:nvGrpSpPr>
          <p:cNvPr id="18473" name="Group 151">
            <a:extLst>
              <a:ext uri="{FF2B5EF4-FFF2-40B4-BE49-F238E27FC236}">
                <a16:creationId xmlns:a16="http://schemas.microsoft.com/office/drawing/2014/main" id="{105B208B-BEE0-4870-BBD2-506F387D0494}"/>
              </a:ext>
            </a:extLst>
          </p:cNvPr>
          <p:cNvGrpSpPr>
            <a:grpSpLocks/>
          </p:cNvGrpSpPr>
          <p:nvPr/>
        </p:nvGrpSpPr>
        <p:grpSpPr bwMode="auto">
          <a:xfrm>
            <a:off x="6078538" y="1739900"/>
            <a:ext cx="728662" cy="361950"/>
            <a:chOff x="6300" y="2344"/>
            <a:chExt cx="227" cy="113"/>
          </a:xfrm>
        </p:grpSpPr>
        <p:sp>
          <p:nvSpPr>
            <p:cNvPr id="18492" name="WordArt 152">
              <a:extLst>
                <a:ext uri="{FF2B5EF4-FFF2-40B4-BE49-F238E27FC236}">
                  <a16:creationId xmlns:a16="http://schemas.microsoft.com/office/drawing/2014/main" id="{3FA226F9-B678-4FF9-A6F9-BD2E634BD7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0" y="234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18493" name="WordArt 153">
              <a:extLst>
                <a:ext uri="{FF2B5EF4-FFF2-40B4-BE49-F238E27FC236}">
                  <a16:creationId xmlns:a16="http://schemas.microsoft.com/office/drawing/2014/main" id="{638DCDEC-17D7-4333-87D3-2906DD77DC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0" y="234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18474" name="Group 154">
            <a:extLst>
              <a:ext uri="{FF2B5EF4-FFF2-40B4-BE49-F238E27FC236}">
                <a16:creationId xmlns:a16="http://schemas.microsoft.com/office/drawing/2014/main" id="{378037B6-68BC-44B4-A111-D22ED58627F6}"/>
              </a:ext>
            </a:extLst>
          </p:cNvPr>
          <p:cNvGrpSpPr>
            <a:grpSpLocks/>
          </p:cNvGrpSpPr>
          <p:nvPr/>
        </p:nvGrpSpPr>
        <p:grpSpPr bwMode="auto">
          <a:xfrm>
            <a:off x="3352800" y="5556250"/>
            <a:ext cx="1090613" cy="361950"/>
            <a:chOff x="5450" y="3534"/>
            <a:chExt cx="340" cy="113"/>
          </a:xfrm>
        </p:grpSpPr>
        <p:sp>
          <p:nvSpPr>
            <p:cNvPr id="18490" name="WordArt 155">
              <a:extLst>
                <a:ext uri="{FF2B5EF4-FFF2-40B4-BE49-F238E27FC236}">
                  <a16:creationId xmlns:a16="http://schemas.microsoft.com/office/drawing/2014/main" id="{C176BCA9-CFE2-4528-9DC1-9674AC35CB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353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世田谷区</a:t>
              </a:r>
            </a:p>
          </p:txBody>
        </p:sp>
        <p:sp>
          <p:nvSpPr>
            <p:cNvPr id="18491" name="WordArt 156">
              <a:extLst>
                <a:ext uri="{FF2B5EF4-FFF2-40B4-BE49-F238E27FC236}">
                  <a16:creationId xmlns:a16="http://schemas.microsoft.com/office/drawing/2014/main" id="{1091F086-0336-42DF-8FFB-83879ED918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353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世田谷区</a:t>
              </a:r>
            </a:p>
          </p:txBody>
        </p:sp>
      </p:grpSp>
      <p:grpSp>
        <p:nvGrpSpPr>
          <p:cNvPr id="18475" name="Group 160">
            <a:extLst>
              <a:ext uri="{FF2B5EF4-FFF2-40B4-BE49-F238E27FC236}">
                <a16:creationId xmlns:a16="http://schemas.microsoft.com/office/drawing/2014/main" id="{F87468D1-7C1C-417E-8174-C7D68E10752D}"/>
              </a:ext>
            </a:extLst>
          </p:cNvPr>
          <p:cNvGrpSpPr>
            <a:grpSpLocks/>
          </p:cNvGrpSpPr>
          <p:nvPr/>
        </p:nvGrpSpPr>
        <p:grpSpPr bwMode="auto">
          <a:xfrm>
            <a:off x="5716588" y="3736975"/>
            <a:ext cx="728662" cy="363538"/>
            <a:chOff x="6187" y="2967"/>
            <a:chExt cx="227" cy="113"/>
          </a:xfrm>
        </p:grpSpPr>
        <p:sp>
          <p:nvSpPr>
            <p:cNvPr id="18488" name="WordArt 161">
              <a:extLst>
                <a:ext uri="{FF2B5EF4-FFF2-40B4-BE49-F238E27FC236}">
                  <a16:creationId xmlns:a16="http://schemas.microsoft.com/office/drawing/2014/main" id="{D0A21F9B-C467-4C30-92EF-A6C4AF1EE0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96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新宿区</a:t>
              </a:r>
            </a:p>
          </p:txBody>
        </p:sp>
        <p:sp>
          <p:nvSpPr>
            <p:cNvPr id="18489" name="WordArt 162">
              <a:extLst>
                <a:ext uri="{FF2B5EF4-FFF2-40B4-BE49-F238E27FC236}">
                  <a16:creationId xmlns:a16="http://schemas.microsoft.com/office/drawing/2014/main" id="{ABAA5E4D-50D5-4148-A528-226D54B2C9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96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新宿区</a:t>
              </a:r>
            </a:p>
          </p:txBody>
        </p:sp>
      </p:grpSp>
      <p:grpSp>
        <p:nvGrpSpPr>
          <p:cNvPr id="18476" name="Group 163">
            <a:extLst>
              <a:ext uri="{FF2B5EF4-FFF2-40B4-BE49-F238E27FC236}">
                <a16:creationId xmlns:a16="http://schemas.microsoft.com/office/drawing/2014/main" id="{9FFF9474-B5A2-460C-BA93-5C5C2174DA32}"/>
              </a:ext>
            </a:extLst>
          </p:cNvPr>
          <p:cNvGrpSpPr>
            <a:grpSpLocks/>
          </p:cNvGrpSpPr>
          <p:nvPr/>
        </p:nvGrpSpPr>
        <p:grpSpPr bwMode="auto">
          <a:xfrm>
            <a:off x="5534025" y="2830513"/>
            <a:ext cx="727075" cy="361950"/>
            <a:chOff x="6130" y="2684"/>
            <a:chExt cx="227" cy="113"/>
          </a:xfrm>
        </p:grpSpPr>
        <p:sp>
          <p:nvSpPr>
            <p:cNvPr id="18486" name="WordArt 164">
              <a:extLst>
                <a:ext uri="{FF2B5EF4-FFF2-40B4-BE49-F238E27FC236}">
                  <a16:creationId xmlns:a16="http://schemas.microsoft.com/office/drawing/2014/main" id="{97A948ED-C654-4D31-9326-81F019B504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0" y="268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豊島区</a:t>
              </a:r>
            </a:p>
          </p:txBody>
        </p:sp>
        <p:sp>
          <p:nvSpPr>
            <p:cNvPr id="18487" name="WordArt 165">
              <a:extLst>
                <a:ext uri="{FF2B5EF4-FFF2-40B4-BE49-F238E27FC236}">
                  <a16:creationId xmlns:a16="http://schemas.microsoft.com/office/drawing/2014/main" id="{C72BB015-EB1D-4F0F-8605-D1F91C6914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0" y="268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豊島区</a:t>
              </a:r>
            </a:p>
          </p:txBody>
        </p:sp>
      </p:grpSp>
      <p:grpSp>
        <p:nvGrpSpPr>
          <p:cNvPr id="18477" name="Group 169">
            <a:extLst>
              <a:ext uri="{FF2B5EF4-FFF2-40B4-BE49-F238E27FC236}">
                <a16:creationId xmlns:a16="http://schemas.microsoft.com/office/drawing/2014/main" id="{8722B2E4-F180-4A87-9BD2-0EE9DE666586}"/>
              </a:ext>
            </a:extLst>
          </p:cNvPr>
          <p:cNvGrpSpPr>
            <a:grpSpLocks/>
          </p:cNvGrpSpPr>
          <p:nvPr/>
        </p:nvGrpSpPr>
        <p:grpSpPr bwMode="auto">
          <a:xfrm>
            <a:off x="2987675" y="2284413"/>
            <a:ext cx="728663" cy="363537"/>
            <a:chOff x="5336" y="2514"/>
            <a:chExt cx="227" cy="113"/>
          </a:xfrm>
        </p:grpSpPr>
        <p:sp>
          <p:nvSpPr>
            <p:cNvPr id="18484" name="WordArt 170">
              <a:extLst>
                <a:ext uri="{FF2B5EF4-FFF2-40B4-BE49-F238E27FC236}">
                  <a16:creationId xmlns:a16="http://schemas.microsoft.com/office/drawing/2014/main" id="{04650460-CFA4-4B8C-BA7F-B8B5901AD5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36" y="251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練馬区</a:t>
              </a:r>
            </a:p>
          </p:txBody>
        </p:sp>
        <p:sp>
          <p:nvSpPr>
            <p:cNvPr id="18485" name="WordArt 171">
              <a:extLst>
                <a:ext uri="{FF2B5EF4-FFF2-40B4-BE49-F238E27FC236}">
                  <a16:creationId xmlns:a16="http://schemas.microsoft.com/office/drawing/2014/main" id="{4C644F8E-404A-439C-ABB5-DFC9543B2C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36" y="251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練馬区</a:t>
              </a:r>
            </a:p>
          </p:txBody>
        </p:sp>
      </p:grpSp>
      <p:grpSp>
        <p:nvGrpSpPr>
          <p:cNvPr id="18478" name="Group 172">
            <a:extLst>
              <a:ext uri="{FF2B5EF4-FFF2-40B4-BE49-F238E27FC236}">
                <a16:creationId xmlns:a16="http://schemas.microsoft.com/office/drawing/2014/main" id="{C5A3AEF6-597C-46F2-9AE6-1CAB9F58122F}"/>
              </a:ext>
            </a:extLst>
          </p:cNvPr>
          <p:cNvGrpSpPr>
            <a:grpSpLocks/>
          </p:cNvGrpSpPr>
          <p:nvPr/>
        </p:nvGrpSpPr>
        <p:grpSpPr bwMode="auto">
          <a:xfrm>
            <a:off x="4443413" y="3375025"/>
            <a:ext cx="728662" cy="361950"/>
            <a:chOff x="5790" y="2854"/>
            <a:chExt cx="227" cy="113"/>
          </a:xfrm>
        </p:grpSpPr>
        <p:sp>
          <p:nvSpPr>
            <p:cNvPr id="18482" name="WordArt 173">
              <a:extLst>
                <a:ext uri="{FF2B5EF4-FFF2-40B4-BE49-F238E27FC236}">
                  <a16:creationId xmlns:a16="http://schemas.microsoft.com/office/drawing/2014/main" id="{947BAA8A-A282-4A33-8F25-2BD19F9211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285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中野区</a:t>
              </a:r>
            </a:p>
          </p:txBody>
        </p:sp>
        <p:sp>
          <p:nvSpPr>
            <p:cNvPr id="18483" name="WordArt 174">
              <a:extLst>
                <a:ext uri="{FF2B5EF4-FFF2-40B4-BE49-F238E27FC236}">
                  <a16:creationId xmlns:a16="http://schemas.microsoft.com/office/drawing/2014/main" id="{DA215566-6EAC-4564-B26D-62CE8CE00D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285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中野区</a:t>
              </a:r>
            </a:p>
          </p:txBody>
        </p:sp>
      </p:grpSp>
      <p:grpSp>
        <p:nvGrpSpPr>
          <p:cNvPr id="18479" name="Group 175">
            <a:extLst>
              <a:ext uri="{FF2B5EF4-FFF2-40B4-BE49-F238E27FC236}">
                <a16:creationId xmlns:a16="http://schemas.microsoft.com/office/drawing/2014/main" id="{9D2BA41D-0544-4FDC-B08C-9C43EEEF60D2}"/>
              </a:ext>
            </a:extLst>
          </p:cNvPr>
          <p:cNvGrpSpPr>
            <a:grpSpLocks/>
          </p:cNvGrpSpPr>
          <p:nvPr/>
        </p:nvGrpSpPr>
        <p:grpSpPr bwMode="auto">
          <a:xfrm>
            <a:off x="3352800" y="3736975"/>
            <a:ext cx="728663" cy="363538"/>
            <a:chOff x="5450" y="2967"/>
            <a:chExt cx="227" cy="113"/>
          </a:xfrm>
        </p:grpSpPr>
        <p:sp>
          <p:nvSpPr>
            <p:cNvPr id="18480" name="WordArt 176">
              <a:extLst>
                <a:ext uri="{FF2B5EF4-FFF2-40B4-BE49-F238E27FC236}">
                  <a16:creationId xmlns:a16="http://schemas.microsoft.com/office/drawing/2014/main" id="{1E449CC4-925D-4050-9FE0-388FECB51F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296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  <p:sp>
          <p:nvSpPr>
            <p:cNvPr id="18481" name="WordArt 177">
              <a:extLst>
                <a:ext uri="{FF2B5EF4-FFF2-40B4-BE49-F238E27FC236}">
                  <a16:creationId xmlns:a16="http://schemas.microsoft.com/office/drawing/2014/main" id="{5EEFD73E-9CC4-4D3D-8C68-9EBC762130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296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reeform 29">
            <a:extLst>
              <a:ext uri="{FF2B5EF4-FFF2-40B4-BE49-F238E27FC236}">
                <a16:creationId xmlns:a16="http://schemas.microsoft.com/office/drawing/2014/main" id="{D4721B16-2757-4069-93E1-7A870336CEA8}"/>
              </a:ext>
            </a:extLst>
          </p:cNvPr>
          <p:cNvSpPr>
            <a:spLocks/>
          </p:cNvSpPr>
          <p:nvPr/>
        </p:nvSpPr>
        <p:spPr bwMode="auto">
          <a:xfrm>
            <a:off x="2805113" y="4535488"/>
            <a:ext cx="2546350" cy="2909887"/>
          </a:xfrm>
          <a:custGeom>
            <a:avLst/>
            <a:gdLst>
              <a:gd name="T0" fmla="*/ 0 w 794"/>
              <a:gd name="T1" fmla="*/ 0 h 907"/>
              <a:gd name="T2" fmla="*/ 1172465895 w 794"/>
              <a:gd name="T3" fmla="*/ 0 h 907"/>
              <a:gd name="T4" fmla="*/ 1172465895 w 794"/>
              <a:gd name="T5" fmla="*/ 586696743 h 907"/>
              <a:gd name="T6" fmla="*/ 1758697240 w 794"/>
              <a:gd name="T7" fmla="*/ 586696743 h 907"/>
              <a:gd name="T8" fmla="*/ 1758697240 w 794"/>
              <a:gd name="T9" fmla="*/ 1173390277 h 907"/>
              <a:gd name="T10" fmla="*/ 2147483647 w 794"/>
              <a:gd name="T11" fmla="*/ 1173390277 h 907"/>
              <a:gd name="T12" fmla="*/ 2147483647 w 794"/>
              <a:gd name="T13" fmla="*/ 1749791730 h 907"/>
              <a:gd name="T14" fmla="*/ 2147483647 w 794"/>
              <a:gd name="T15" fmla="*/ 1749791730 h 907"/>
              <a:gd name="T16" fmla="*/ 2147483647 w 794"/>
              <a:gd name="T17" fmla="*/ 1173390277 h 907"/>
              <a:gd name="T18" fmla="*/ 2147483647 w 794"/>
              <a:gd name="T19" fmla="*/ 1173390277 h 907"/>
              <a:gd name="T20" fmla="*/ 2147483647 w 794"/>
              <a:gd name="T21" fmla="*/ 2147483647 h 907"/>
              <a:gd name="T22" fmla="*/ 2147483647 w 794"/>
              <a:gd name="T23" fmla="*/ 2147483647 h 907"/>
              <a:gd name="T24" fmla="*/ 2147483647 w 794"/>
              <a:gd name="T25" fmla="*/ 2147483647 h 907"/>
              <a:gd name="T26" fmla="*/ 2147483647 w 794"/>
              <a:gd name="T27" fmla="*/ 2147483647 h 907"/>
              <a:gd name="T28" fmla="*/ 2147483647 w 794"/>
              <a:gd name="T29" fmla="*/ 2147483647 h 907"/>
              <a:gd name="T30" fmla="*/ 2147483647 w 794"/>
              <a:gd name="T31" fmla="*/ 2147483647 h 907"/>
              <a:gd name="T32" fmla="*/ 2147483647 w 794"/>
              <a:gd name="T33" fmla="*/ 2147483647 h 907"/>
              <a:gd name="T34" fmla="*/ 2147483647 w 794"/>
              <a:gd name="T35" fmla="*/ 2147483647 h 907"/>
              <a:gd name="T36" fmla="*/ 2147483647 w 794"/>
              <a:gd name="T37" fmla="*/ 2147483647 h 907"/>
              <a:gd name="T38" fmla="*/ 2147483647 w 794"/>
              <a:gd name="T39" fmla="*/ 2147483647 h 907"/>
              <a:gd name="T40" fmla="*/ 2147483647 w 794"/>
              <a:gd name="T41" fmla="*/ 2147483647 h 907"/>
              <a:gd name="T42" fmla="*/ 2147483647 w 794"/>
              <a:gd name="T43" fmla="*/ 2147483647 h 907"/>
              <a:gd name="T44" fmla="*/ 2147483647 w 794"/>
              <a:gd name="T45" fmla="*/ 2147483647 h 907"/>
              <a:gd name="T46" fmla="*/ 2147483647 w 794"/>
              <a:gd name="T47" fmla="*/ 2147483647 h 907"/>
              <a:gd name="T48" fmla="*/ 2147483647 w 794"/>
              <a:gd name="T49" fmla="*/ 2147483647 h 907"/>
              <a:gd name="T50" fmla="*/ 2147483647 w 794"/>
              <a:gd name="T51" fmla="*/ 2147483647 h 907"/>
              <a:gd name="T52" fmla="*/ 2147483647 w 794"/>
              <a:gd name="T53" fmla="*/ 2147483647 h 907"/>
              <a:gd name="T54" fmla="*/ 2147483647 w 794"/>
              <a:gd name="T55" fmla="*/ 2147483647 h 907"/>
              <a:gd name="T56" fmla="*/ 2147483647 w 794"/>
              <a:gd name="T57" fmla="*/ 2147483647 h 907"/>
              <a:gd name="T58" fmla="*/ 2147483647 w 794"/>
              <a:gd name="T59" fmla="*/ 2147483647 h 907"/>
              <a:gd name="T60" fmla="*/ 2147483647 w 794"/>
              <a:gd name="T61" fmla="*/ 2147483647 h 907"/>
              <a:gd name="T62" fmla="*/ 2147483647 w 794"/>
              <a:gd name="T63" fmla="*/ 2147483647 h 907"/>
              <a:gd name="T64" fmla="*/ 2147483647 w 794"/>
              <a:gd name="T65" fmla="*/ 2147483647 h 907"/>
              <a:gd name="T66" fmla="*/ 2147483647 w 794"/>
              <a:gd name="T67" fmla="*/ 2147483647 h 907"/>
              <a:gd name="T68" fmla="*/ 1758697240 w 794"/>
              <a:gd name="T69" fmla="*/ 2147483647 h 907"/>
              <a:gd name="T70" fmla="*/ 1758697240 w 794"/>
              <a:gd name="T71" fmla="*/ 2147483647 h 907"/>
              <a:gd name="T72" fmla="*/ 0 w 794"/>
              <a:gd name="T73" fmla="*/ 2147483647 h 907"/>
              <a:gd name="T74" fmla="*/ 0 w 794"/>
              <a:gd name="T75" fmla="*/ 2147483647 h 907"/>
              <a:gd name="T76" fmla="*/ 586231344 w 794"/>
              <a:gd name="T77" fmla="*/ 2147483647 h 907"/>
              <a:gd name="T78" fmla="*/ 586231344 w 794"/>
              <a:gd name="T79" fmla="*/ 2147483647 h 907"/>
              <a:gd name="T80" fmla="*/ 0 w 794"/>
              <a:gd name="T81" fmla="*/ 2147483647 h 907"/>
              <a:gd name="T82" fmla="*/ 0 w 794"/>
              <a:gd name="T83" fmla="*/ 0 h 90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794" h="907">
                <a:moveTo>
                  <a:pt x="0" y="0"/>
                </a:moveTo>
                <a:lnTo>
                  <a:pt x="114" y="0"/>
                </a:lnTo>
                <a:lnTo>
                  <a:pt x="114" y="57"/>
                </a:lnTo>
                <a:lnTo>
                  <a:pt x="171" y="57"/>
                </a:lnTo>
                <a:lnTo>
                  <a:pt x="171" y="114"/>
                </a:lnTo>
                <a:lnTo>
                  <a:pt x="341" y="114"/>
                </a:lnTo>
                <a:lnTo>
                  <a:pt x="341" y="170"/>
                </a:lnTo>
                <a:lnTo>
                  <a:pt x="454" y="170"/>
                </a:lnTo>
                <a:lnTo>
                  <a:pt x="454" y="114"/>
                </a:lnTo>
                <a:lnTo>
                  <a:pt x="681" y="114"/>
                </a:lnTo>
                <a:lnTo>
                  <a:pt x="681" y="227"/>
                </a:lnTo>
                <a:lnTo>
                  <a:pt x="738" y="227"/>
                </a:lnTo>
                <a:lnTo>
                  <a:pt x="738" y="397"/>
                </a:lnTo>
                <a:lnTo>
                  <a:pt x="794" y="397"/>
                </a:lnTo>
                <a:lnTo>
                  <a:pt x="794" y="454"/>
                </a:lnTo>
                <a:lnTo>
                  <a:pt x="738" y="454"/>
                </a:lnTo>
                <a:lnTo>
                  <a:pt x="738" y="567"/>
                </a:lnTo>
                <a:lnTo>
                  <a:pt x="681" y="567"/>
                </a:lnTo>
                <a:lnTo>
                  <a:pt x="681" y="510"/>
                </a:lnTo>
                <a:lnTo>
                  <a:pt x="567" y="510"/>
                </a:lnTo>
                <a:lnTo>
                  <a:pt x="567" y="567"/>
                </a:lnTo>
                <a:lnTo>
                  <a:pt x="624" y="567"/>
                </a:lnTo>
                <a:lnTo>
                  <a:pt x="624" y="794"/>
                </a:lnTo>
                <a:lnTo>
                  <a:pt x="567" y="794"/>
                </a:lnTo>
                <a:lnTo>
                  <a:pt x="567" y="851"/>
                </a:lnTo>
                <a:lnTo>
                  <a:pt x="511" y="851"/>
                </a:lnTo>
                <a:lnTo>
                  <a:pt x="511" y="907"/>
                </a:lnTo>
                <a:lnTo>
                  <a:pt x="454" y="907"/>
                </a:lnTo>
                <a:lnTo>
                  <a:pt x="454" y="794"/>
                </a:lnTo>
                <a:lnTo>
                  <a:pt x="397" y="794"/>
                </a:lnTo>
                <a:lnTo>
                  <a:pt x="341" y="794"/>
                </a:lnTo>
                <a:lnTo>
                  <a:pt x="341" y="737"/>
                </a:lnTo>
                <a:lnTo>
                  <a:pt x="284" y="737"/>
                </a:lnTo>
                <a:lnTo>
                  <a:pt x="284" y="681"/>
                </a:lnTo>
                <a:lnTo>
                  <a:pt x="171" y="681"/>
                </a:lnTo>
                <a:lnTo>
                  <a:pt x="171" y="624"/>
                </a:lnTo>
                <a:lnTo>
                  <a:pt x="0" y="624"/>
                </a:lnTo>
                <a:lnTo>
                  <a:pt x="0" y="567"/>
                </a:lnTo>
                <a:lnTo>
                  <a:pt x="57" y="567"/>
                </a:lnTo>
                <a:lnTo>
                  <a:pt x="57" y="510"/>
                </a:lnTo>
                <a:lnTo>
                  <a:pt x="0" y="510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59" name="Freeform 30">
            <a:extLst>
              <a:ext uri="{FF2B5EF4-FFF2-40B4-BE49-F238E27FC236}">
                <a16:creationId xmlns:a16="http://schemas.microsoft.com/office/drawing/2014/main" id="{C0FD3609-6EFD-4A54-9B58-252E231FB23A}"/>
              </a:ext>
            </a:extLst>
          </p:cNvPr>
          <p:cNvSpPr>
            <a:spLocks/>
          </p:cNvSpPr>
          <p:nvPr/>
        </p:nvSpPr>
        <p:spPr bwMode="auto">
          <a:xfrm>
            <a:off x="2079625" y="1444625"/>
            <a:ext cx="3090863" cy="2184400"/>
          </a:xfrm>
          <a:custGeom>
            <a:avLst/>
            <a:gdLst>
              <a:gd name="T0" fmla="*/ 0 w 964"/>
              <a:gd name="T1" fmla="*/ 2147483647 h 681"/>
              <a:gd name="T2" fmla="*/ 0 w 964"/>
              <a:gd name="T3" fmla="*/ 1749117403 h 681"/>
              <a:gd name="T4" fmla="*/ 1161673926 w 964"/>
              <a:gd name="T5" fmla="*/ 1749117403 h 681"/>
              <a:gd name="T6" fmla="*/ 1161673926 w 964"/>
              <a:gd name="T7" fmla="*/ 1172936194 h 681"/>
              <a:gd name="T8" fmla="*/ 1747648967 w 964"/>
              <a:gd name="T9" fmla="*/ 1172936194 h 681"/>
              <a:gd name="T10" fmla="*/ 1747648967 w 964"/>
              <a:gd name="T11" fmla="*/ 586468097 h 681"/>
              <a:gd name="T12" fmla="*/ 2147483647 w 964"/>
              <a:gd name="T13" fmla="*/ 586468097 h 681"/>
              <a:gd name="T14" fmla="*/ 2147483647 w 964"/>
              <a:gd name="T15" fmla="*/ 1172936194 h 681"/>
              <a:gd name="T16" fmla="*/ 2147483647 w 964"/>
              <a:gd name="T17" fmla="*/ 1172936194 h 681"/>
              <a:gd name="T18" fmla="*/ 2147483647 w 964"/>
              <a:gd name="T19" fmla="*/ 1749117403 h 681"/>
              <a:gd name="T20" fmla="*/ 2147483647 w 964"/>
              <a:gd name="T21" fmla="*/ 1749117403 h 681"/>
              <a:gd name="T22" fmla="*/ 2147483647 w 964"/>
              <a:gd name="T23" fmla="*/ 0 h 681"/>
              <a:gd name="T24" fmla="*/ 2147483647 w 964"/>
              <a:gd name="T25" fmla="*/ 0 h 681"/>
              <a:gd name="T26" fmla="*/ 2147483647 w 964"/>
              <a:gd name="T27" fmla="*/ 1172936194 h 681"/>
              <a:gd name="T28" fmla="*/ 2147483647 w 964"/>
              <a:gd name="T29" fmla="*/ 1172936194 h 681"/>
              <a:gd name="T30" fmla="*/ 2147483647 w 964"/>
              <a:gd name="T31" fmla="*/ 1749117403 h 681"/>
              <a:gd name="T32" fmla="*/ 2147483647 w 964"/>
              <a:gd name="T33" fmla="*/ 1749117403 h 681"/>
              <a:gd name="T34" fmla="*/ 2147483647 w 964"/>
              <a:gd name="T35" fmla="*/ 2147483647 h 681"/>
              <a:gd name="T36" fmla="*/ 2147483647 w 964"/>
              <a:gd name="T37" fmla="*/ 2147483647 h 681"/>
              <a:gd name="T38" fmla="*/ 2147483647 w 964"/>
              <a:gd name="T39" fmla="*/ 2147483647 h 681"/>
              <a:gd name="T40" fmla="*/ 2147483647 w 964"/>
              <a:gd name="T41" fmla="*/ 2147483647 h 681"/>
              <a:gd name="T42" fmla="*/ 2147483647 w 964"/>
              <a:gd name="T43" fmla="*/ 2147483647 h 681"/>
              <a:gd name="T44" fmla="*/ 2147483647 w 964"/>
              <a:gd name="T45" fmla="*/ 2147483647 h 681"/>
              <a:gd name="T46" fmla="*/ 2147483647 w 964"/>
              <a:gd name="T47" fmla="*/ 2147483647 h 681"/>
              <a:gd name="T48" fmla="*/ 2147483647 w 964"/>
              <a:gd name="T49" fmla="*/ 2147483647 h 681"/>
              <a:gd name="T50" fmla="*/ 2147483647 w 964"/>
              <a:gd name="T51" fmla="*/ 2147483647 h 681"/>
              <a:gd name="T52" fmla="*/ 2147483647 w 964"/>
              <a:gd name="T53" fmla="*/ 2147483647 h 681"/>
              <a:gd name="T54" fmla="*/ 2147483647 w 964"/>
              <a:gd name="T55" fmla="*/ 2147483647 h 681"/>
              <a:gd name="T56" fmla="*/ 2147483647 w 964"/>
              <a:gd name="T57" fmla="*/ 2147483647 h 681"/>
              <a:gd name="T58" fmla="*/ 2147483647 w 964"/>
              <a:gd name="T59" fmla="*/ 2147483647 h 681"/>
              <a:gd name="T60" fmla="*/ 2147483647 w 964"/>
              <a:gd name="T61" fmla="*/ 2147483647 h 681"/>
              <a:gd name="T62" fmla="*/ 2147483647 w 964"/>
              <a:gd name="T63" fmla="*/ 2147483647 h 681"/>
              <a:gd name="T64" fmla="*/ 2147483647 w 964"/>
              <a:gd name="T65" fmla="*/ 2147483647 h 681"/>
              <a:gd name="T66" fmla="*/ 2147483647 w 964"/>
              <a:gd name="T67" fmla="*/ 2147483647 h 681"/>
              <a:gd name="T68" fmla="*/ 1747648967 w 964"/>
              <a:gd name="T69" fmla="*/ 2147483647 h 681"/>
              <a:gd name="T70" fmla="*/ 1747648967 w 964"/>
              <a:gd name="T71" fmla="*/ 2147483647 h 681"/>
              <a:gd name="T72" fmla="*/ 575695678 w 964"/>
              <a:gd name="T73" fmla="*/ 2147483647 h 681"/>
              <a:gd name="T74" fmla="*/ 575695678 w 964"/>
              <a:gd name="T75" fmla="*/ 2147483647 h 681"/>
              <a:gd name="T76" fmla="*/ 0 w 964"/>
              <a:gd name="T77" fmla="*/ 2147483647 h 68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964" h="681">
                <a:moveTo>
                  <a:pt x="0" y="227"/>
                </a:moveTo>
                <a:lnTo>
                  <a:pt x="0" y="170"/>
                </a:lnTo>
                <a:lnTo>
                  <a:pt x="113" y="170"/>
                </a:lnTo>
                <a:lnTo>
                  <a:pt x="113" y="114"/>
                </a:lnTo>
                <a:lnTo>
                  <a:pt x="170" y="114"/>
                </a:lnTo>
                <a:lnTo>
                  <a:pt x="170" y="57"/>
                </a:lnTo>
                <a:lnTo>
                  <a:pt x="340" y="57"/>
                </a:lnTo>
                <a:lnTo>
                  <a:pt x="340" y="114"/>
                </a:lnTo>
                <a:lnTo>
                  <a:pt x="453" y="114"/>
                </a:lnTo>
                <a:lnTo>
                  <a:pt x="453" y="170"/>
                </a:lnTo>
                <a:lnTo>
                  <a:pt x="510" y="170"/>
                </a:lnTo>
                <a:lnTo>
                  <a:pt x="510" y="0"/>
                </a:lnTo>
                <a:lnTo>
                  <a:pt x="567" y="0"/>
                </a:lnTo>
                <a:lnTo>
                  <a:pt x="567" y="114"/>
                </a:lnTo>
                <a:lnTo>
                  <a:pt x="793" y="114"/>
                </a:lnTo>
                <a:lnTo>
                  <a:pt x="793" y="170"/>
                </a:lnTo>
                <a:lnTo>
                  <a:pt x="907" y="170"/>
                </a:lnTo>
                <a:lnTo>
                  <a:pt x="907" y="397"/>
                </a:lnTo>
                <a:lnTo>
                  <a:pt x="964" y="397"/>
                </a:lnTo>
                <a:lnTo>
                  <a:pt x="964" y="510"/>
                </a:lnTo>
                <a:lnTo>
                  <a:pt x="793" y="510"/>
                </a:lnTo>
                <a:lnTo>
                  <a:pt x="793" y="567"/>
                </a:lnTo>
                <a:lnTo>
                  <a:pt x="623" y="567"/>
                </a:lnTo>
                <a:lnTo>
                  <a:pt x="623" y="510"/>
                </a:lnTo>
                <a:lnTo>
                  <a:pt x="567" y="510"/>
                </a:lnTo>
                <a:lnTo>
                  <a:pt x="567" y="454"/>
                </a:lnTo>
                <a:lnTo>
                  <a:pt x="510" y="454"/>
                </a:lnTo>
                <a:lnTo>
                  <a:pt x="510" y="510"/>
                </a:lnTo>
                <a:lnTo>
                  <a:pt x="397" y="510"/>
                </a:lnTo>
                <a:lnTo>
                  <a:pt x="397" y="567"/>
                </a:lnTo>
                <a:lnTo>
                  <a:pt x="283" y="567"/>
                </a:lnTo>
                <a:lnTo>
                  <a:pt x="283" y="624"/>
                </a:lnTo>
                <a:lnTo>
                  <a:pt x="226" y="624"/>
                </a:lnTo>
                <a:lnTo>
                  <a:pt x="226" y="681"/>
                </a:lnTo>
                <a:lnTo>
                  <a:pt x="170" y="681"/>
                </a:lnTo>
                <a:lnTo>
                  <a:pt x="170" y="624"/>
                </a:lnTo>
                <a:lnTo>
                  <a:pt x="56" y="624"/>
                </a:lnTo>
                <a:lnTo>
                  <a:pt x="56" y="227"/>
                </a:lnTo>
                <a:lnTo>
                  <a:pt x="0" y="22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0" name="Freeform 31">
            <a:extLst>
              <a:ext uri="{FF2B5EF4-FFF2-40B4-BE49-F238E27FC236}">
                <a16:creationId xmlns:a16="http://schemas.microsoft.com/office/drawing/2014/main" id="{A3C6AD94-F96E-48FD-ADF0-2556990DC7F1}"/>
              </a:ext>
            </a:extLst>
          </p:cNvPr>
          <p:cNvSpPr>
            <a:spLocks/>
          </p:cNvSpPr>
          <p:nvPr/>
        </p:nvSpPr>
        <p:spPr bwMode="auto">
          <a:xfrm>
            <a:off x="2805113" y="3079750"/>
            <a:ext cx="2000250" cy="2001838"/>
          </a:xfrm>
          <a:custGeom>
            <a:avLst/>
            <a:gdLst>
              <a:gd name="T0" fmla="*/ 2147483647 w 624"/>
              <a:gd name="T1" fmla="*/ 2147483647 h 624"/>
              <a:gd name="T2" fmla="*/ 2147483647 w 624"/>
              <a:gd name="T3" fmla="*/ 2147483647 h 624"/>
              <a:gd name="T4" fmla="*/ 2147483647 w 624"/>
              <a:gd name="T5" fmla="*/ 2147483647 h 624"/>
              <a:gd name="T6" fmla="*/ 2147483647 w 624"/>
              <a:gd name="T7" fmla="*/ 2147483647 h 624"/>
              <a:gd name="T8" fmla="*/ 2147483647 w 624"/>
              <a:gd name="T9" fmla="*/ 2147483647 h 624"/>
              <a:gd name="T10" fmla="*/ 1757094609 w 624"/>
              <a:gd name="T11" fmla="*/ 2147483647 h 624"/>
              <a:gd name="T12" fmla="*/ 1757094609 w 624"/>
              <a:gd name="T13" fmla="*/ 2147483647 h 624"/>
              <a:gd name="T14" fmla="*/ 1171396406 w 624"/>
              <a:gd name="T15" fmla="*/ 2147483647 h 624"/>
              <a:gd name="T16" fmla="*/ 1171396406 w 624"/>
              <a:gd name="T17" fmla="*/ 2147483647 h 624"/>
              <a:gd name="T18" fmla="*/ 0 w 624"/>
              <a:gd name="T19" fmla="*/ 2147483647 h 624"/>
              <a:gd name="T20" fmla="*/ 0 w 624"/>
              <a:gd name="T21" fmla="*/ 2147483647 h 624"/>
              <a:gd name="T22" fmla="*/ 585698203 w 624"/>
              <a:gd name="T23" fmla="*/ 2147483647 h 624"/>
              <a:gd name="T24" fmla="*/ 585698203 w 624"/>
              <a:gd name="T25" fmla="*/ 2147483647 h 624"/>
              <a:gd name="T26" fmla="*/ 0 w 624"/>
              <a:gd name="T27" fmla="*/ 2147483647 h 624"/>
              <a:gd name="T28" fmla="*/ 0 w 624"/>
              <a:gd name="T29" fmla="*/ 1173256720 h 624"/>
              <a:gd name="T30" fmla="*/ 585698203 w 624"/>
              <a:gd name="T31" fmla="*/ 1173256720 h 624"/>
              <a:gd name="T32" fmla="*/ 585698203 w 624"/>
              <a:gd name="T33" fmla="*/ 586628360 h 624"/>
              <a:gd name="T34" fmla="*/ 1757094609 w 624"/>
              <a:gd name="T35" fmla="*/ 586628360 h 624"/>
              <a:gd name="T36" fmla="*/ 1757094609 w 624"/>
              <a:gd name="T37" fmla="*/ 0 h 624"/>
              <a:gd name="T38" fmla="*/ 2147483647 w 624"/>
              <a:gd name="T39" fmla="*/ 0 h 624"/>
              <a:gd name="T40" fmla="*/ 2147483647 w 624"/>
              <a:gd name="T41" fmla="*/ 1173256720 h 624"/>
              <a:gd name="T42" fmla="*/ 2147483647 w 624"/>
              <a:gd name="T43" fmla="*/ 1173256720 h 624"/>
              <a:gd name="T44" fmla="*/ 2147483647 w 624"/>
              <a:gd name="T45" fmla="*/ 1759888288 h 624"/>
              <a:gd name="T46" fmla="*/ 2147483647 w 624"/>
              <a:gd name="T47" fmla="*/ 1759888288 h 624"/>
              <a:gd name="T48" fmla="*/ 2147483647 w 624"/>
              <a:gd name="T49" fmla="*/ 2147483647 h 624"/>
              <a:gd name="T50" fmla="*/ 2147483647 w 624"/>
              <a:gd name="T51" fmla="*/ 2147483647 h 624"/>
              <a:gd name="T52" fmla="*/ 2147483647 w 624"/>
              <a:gd name="T53" fmla="*/ 2147483647 h 624"/>
              <a:gd name="T54" fmla="*/ 2147483647 w 624"/>
              <a:gd name="T55" fmla="*/ 2147483647 h 624"/>
              <a:gd name="T56" fmla="*/ 2147483647 w 624"/>
              <a:gd name="T57" fmla="*/ 2147483647 h 624"/>
              <a:gd name="T58" fmla="*/ 2147483647 w 624"/>
              <a:gd name="T59" fmla="*/ 2147483647 h 624"/>
              <a:gd name="T60" fmla="*/ 2147483647 w 624"/>
              <a:gd name="T61" fmla="*/ 2147483647 h 62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24" h="624">
                <a:moveTo>
                  <a:pt x="567" y="568"/>
                </a:moveTo>
                <a:lnTo>
                  <a:pt x="454" y="568"/>
                </a:lnTo>
                <a:lnTo>
                  <a:pt x="454" y="624"/>
                </a:lnTo>
                <a:lnTo>
                  <a:pt x="341" y="624"/>
                </a:lnTo>
                <a:lnTo>
                  <a:pt x="341" y="568"/>
                </a:lnTo>
                <a:lnTo>
                  <a:pt x="171" y="568"/>
                </a:lnTo>
                <a:lnTo>
                  <a:pt x="171" y="511"/>
                </a:lnTo>
                <a:lnTo>
                  <a:pt x="114" y="511"/>
                </a:lnTo>
                <a:lnTo>
                  <a:pt x="114" y="454"/>
                </a:lnTo>
                <a:lnTo>
                  <a:pt x="0" y="454"/>
                </a:lnTo>
                <a:lnTo>
                  <a:pt x="0" y="341"/>
                </a:lnTo>
                <a:lnTo>
                  <a:pt x="57" y="341"/>
                </a:lnTo>
                <a:lnTo>
                  <a:pt x="57" y="227"/>
                </a:lnTo>
                <a:lnTo>
                  <a:pt x="0" y="227"/>
                </a:lnTo>
                <a:lnTo>
                  <a:pt x="0" y="114"/>
                </a:lnTo>
                <a:lnTo>
                  <a:pt x="57" y="114"/>
                </a:lnTo>
                <a:lnTo>
                  <a:pt x="57" y="57"/>
                </a:lnTo>
                <a:lnTo>
                  <a:pt x="171" y="57"/>
                </a:lnTo>
                <a:lnTo>
                  <a:pt x="171" y="0"/>
                </a:lnTo>
                <a:lnTo>
                  <a:pt x="284" y="0"/>
                </a:lnTo>
                <a:lnTo>
                  <a:pt x="284" y="114"/>
                </a:lnTo>
                <a:lnTo>
                  <a:pt x="397" y="114"/>
                </a:lnTo>
                <a:lnTo>
                  <a:pt x="397" y="171"/>
                </a:lnTo>
                <a:lnTo>
                  <a:pt x="511" y="171"/>
                </a:lnTo>
                <a:lnTo>
                  <a:pt x="511" y="227"/>
                </a:lnTo>
                <a:lnTo>
                  <a:pt x="567" y="227"/>
                </a:lnTo>
                <a:lnTo>
                  <a:pt x="567" y="341"/>
                </a:lnTo>
                <a:lnTo>
                  <a:pt x="624" y="341"/>
                </a:lnTo>
                <a:lnTo>
                  <a:pt x="624" y="397"/>
                </a:lnTo>
                <a:lnTo>
                  <a:pt x="567" y="397"/>
                </a:lnTo>
                <a:lnTo>
                  <a:pt x="567" y="568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1" name="Freeform 32">
            <a:extLst>
              <a:ext uri="{FF2B5EF4-FFF2-40B4-BE49-F238E27FC236}">
                <a16:creationId xmlns:a16="http://schemas.microsoft.com/office/drawing/2014/main" id="{EBBB94F8-9085-44A6-9BD5-F17751EB9390}"/>
              </a:ext>
            </a:extLst>
          </p:cNvPr>
          <p:cNvSpPr>
            <a:spLocks/>
          </p:cNvSpPr>
          <p:nvPr/>
        </p:nvSpPr>
        <p:spPr bwMode="auto">
          <a:xfrm>
            <a:off x="3714750" y="2900363"/>
            <a:ext cx="1636713" cy="1817687"/>
          </a:xfrm>
          <a:custGeom>
            <a:avLst/>
            <a:gdLst>
              <a:gd name="T0" fmla="*/ 2147483647 w 510"/>
              <a:gd name="T1" fmla="*/ 2147483647 h 567"/>
              <a:gd name="T2" fmla="*/ 2147483647 w 510"/>
              <a:gd name="T3" fmla="*/ 2147483647 h 567"/>
              <a:gd name="T4" fmla="*/ 2147483647 w 510"/>
              <a:gd name="T5" fmla="*/ 2147483647 h 567"/>
              <a:gd name="T6" fmla="*/ 2147483647 w 510"/>
              <a:gd name="T7" fmla="*/ 2147483647 h 567"/>
              <a:gd name="T8" fmla="*/ 2147483647 w 510"/>
              <a:gd name="T9" fmla="*/ 2147483647 h 567"/>
              <a:gd name="T10" fmla="*/ 2147483647 w 510"/>
              <a:gd name="T11" fmla="*/ 2147483647 h 567"/>
              <a:gd name="T12" fmla="*/ 2147483647 w 510"/>
              <a:gd name="T13" fmla="*/ 2147483647 h 567"/>
              <a:gd name="T14" fmla="*/ 2147483647 w 510"/>
              <a:gd name="T15" fmla="*/ 2147483647 h 567"/>
              <a:gd name="T16" fmla="*/ 1163812057 w 510"/>
              <a:gd name="T17" fmla="*/ 2147483647 h 567"/>
              <a:gd name="T18" fmla="*/ 1163812057 w 510"/>
              <a:gd name="T19" fmla="*/ 1747114581 h 567"/>
              <a:gd name="T20" fmla="*/ 0 w 510"/>
              <a:gd name="T21" fmla="*/ 1747114581 h 567"/>
              <a:gd name="T22" fmla="*/ 0 w 510"/>
              <a:gd name="T23" fmla="*/ 0 h 567"/>
              <a:gd name="T24" fmla="*/ 587056861 w 510"/>
              <a:gd name="T25" fmla="*/ 0 h 567"/>
              <a:gd name="T26" fmla="*/ 587056861 w 510"/>
              <a:gd name="T27" fmla="*/ 575520738 h 567"/>
              <a:gd name="T28" fmla="*/ 1163812057 w 510"/>
              <a:gd name="T29" fmla="*/ 575520738 h 567"/>
              <a:gd name="T30" fmla="*/ 1163812057 w 510"/>
              <a:gd name="T31" fmla="*/ 1161316057 h 567"/>
              <a:gd name="T32" fmla="*/ 2147483647 w 510"/>
              <a:gd name="T33" fmla="*/ 1161316057 h 567"/>
              <a:gd name="T34" fmla="*/ 2147483647 w 510"/>
              <a:gd name="T35" fmla="*/ 575520738 h 567"/>
              <a:gd name="T36" fmla="*/ 2147483647 w 510"/>
              <a:gd name="T37" fmla="*/ 575520738 h 567"/>
              <a:gd name="T38" fmla="*/ 2147483647 w 510"/>
              <a:gd name="T39" fmla="*/ 1747114581 h 567"/>
              <a:gd name="T40" fmla="*/ 2147483647 w 510"/>
              <a:gd name="T41" fmla="*/ 1747114581 h 567"/>
              <a:gd name="T42" fmla="*/ 2147483647 w 510"/>
              <a:gd name="T43" fmla="*/ 2147483647 h 567"/>
              <a:gd name="T44" fmla="*/ 2147483647 w 510"/>
              <a:gd name="T45" fmla="*/ 2147483647 h 567"/>
              <a:gd name="T46" fmla="*/ 2147483647 w 510"/>
              <a:gd name="T47" fmla="*/ 2147483647 h 567"/>
              <a:gd name="T48" fmla="*/ 2147483647 w 510"/>
              <a:gd name="T49" fmla="*/ 2147483647 h 567"/>
              <a:gd name="T50" fmla="*/ 2147483647 w 510"/>
              <a:gd name="T51" fmla="*/ 2147483647 h 567"/>
              <a:gd name="T52" fmla="*/ 2147483647 w 510"/>
              <a:gd name="T53" fmla="*/ 2147483647 h 567"/>
              <a:gd name="T54" fmla="*/ 2147483647 w 510"/>
              <a:gd name="T55" fmla="*/ 2147483647 h 567"/>
              <a:gd name="T56" fmla="*/ 2147483647 w 510"/>
              <a:gd name="T57" fmla="*/ 2147483647 h 567"/>
              <a:gd name="T58" fmla="*/ 2147483647 w 510"/>
              <a:gd name="T59" fmla="*/ 2147483647 h 567"/>
              <a:gd name="T60" fmla="*/ 2147483647 w 510"/>
              <a:gd name="T61" fmla="*/ 2147483647 h 56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0" h="567">
                <a:moveTo>
                  <a:pt x="283" y="567"/>
                </a:moveTo>
                <a:lnTo>
                  <a:pt x="283" y="453"/>
                </a:lnTo>
                <a:lnTo>
                  <a:pt x="340" y="453"/>
                </a:lnTo>
                <a:lnTo>
                  <a:pt x="340" y="397"/>
                </a:lnTo>
                <a:lnTo>
                  <a:pt x="283" y="397"/>
                </a:lnTo>
                <a:lnTo>
                  <a:pt x="283" y="283"/>
                </a:lnTo>
                <a:lnTo>
                  <a:pt x="227" y="283"/>
                </a:lnTo>
                <a:lnTo>
                  <a:pt x="227" y="227"/>
                </a:lnTo>
                <a:lnTo>
                  <a:pt x="113" y="227"/>
                </a:lnTo>
                <a:lnTo>
                  <a:pt x="113" y="170"/>
                </a:lnTo>
                <a:lnTo>
                  <a:pt x="0" y="170"/>
                </a:lnTo>
                <a:lnTo>
                  <a:pt x="0" y="0"/>
                </a:lnTo>
                <a:lnTo>
                  <a:pt x="57" y="0"/>
                </a:lnTo>
                <a:lnTo>
                  <a:pt x="57" y="56"/>
                </a:lnTo>
                <a:lnTo>
                  <a:pt x="113" y="56"/>
                </a:lnTo>
                <a:lnTo>
                  <a:pt x="113" y="113"/>
                </a:lnTo>
                <a:lnTo>
                  <a:pt x="283" y="113"/>
                </a:lnTo>
                <a:lnTo>
                  <a:pt x="283" y="56"/>
                </a:lnTo>
                <a:lnTo>
                  <a:pt x="397" y="56"/>
                </a:lnTo>
                <a:lnTo>
                  <a:pt x="397" y="170"/>
                </a:lnTo>
                <a:lnTo>
                  <a:pt x="454" y="170"/>
                </a:lnTo>
                <a:lnTo>
                  <a:pt x="454" y="227"/>
                </a:lnTo>
                <a:lnTo>
                  <a:pt x="510" y="227"/>
                </a:lnTo>
                <a:lnTo>
                  <a:pt x="510" y="397"/>
                </a:lnTo>
                <a:lnTo>
                  <a:pt x="454" y="397"/>
                </a:lnTo>
                <a:lnTo>
                  <a:pt x="454" y="453"/>
                </a:lnTo>
                <a:lnTo>
                  <a:pt x="397" y="453"/>
                </a:lnTo>
                <a:lnTo>
                  <a:pt x="397" y="510"/>
                </a:lnTo>
                <a:lnTo>
                  <a:pt x="340" y="510"/>
                </a:lnTo>
                <a:lnTo>
                  <a:pt x="340" y="567"/>
                </a:lnTo>
                <a:lnTo>
                  <a:pt x="283" y="56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2" name="Freeform 33">
            <a:extLst>
              <a:ext uri="{FF2B5EF4-FFF2-40B4-BE49-F238E27FC236}">
                <a16:creationId xmlns:a16="http://schemas.microsoft.com/office/drawing/2014/main" id="{84E54DD0-B685-4947-B1CB-63240A01B629}"/>
              </a:ext>
            </a:extLst>
          </p:cNvPr>
          <p:cNvSpPr>
            <a:spLocks/>
          </p:cNvSpPr>
          <p:nvPr/>
        </p:nvSpPr>
        <p:spPr bwMode="auto">
          <a:xfrm>
            <a:off x="4443413" y="6899275"/>
            <a:ext cx="3816350" cy="2363788"/>
          </a:xfrm>
          <a:custGeom>
            <a:avLst/>
            <a:gdLst>
              <a:gd name="T0" fmla="*/ 0 w 1190"/>
              <a:gd name="T1" fmla="*/ 1748763718 h 737"/>
              <a:gd name="T2" fmla="*/ 0 w 1190"/>
              <a:gd name="T3" fmla="*/ 1172698640 h 737"/>
              <a:gd name="T4" fmla="*/ 575957769 w 1190"/>
              <a:gd name="T5" fmla="*/ 1172698640 h 737"/>
              <a:gd name="T6" fmla="*/ 575957769 w 1190"/>
              <a:gd name="T7" fmla="*/ 586350924 h 737"/>
              <a:gd name="T8" fmla="*/ 1162200442 w 1190"/>
              <a:gd name="T9" fmla="*/ 586350924 h 737"/>
              <a:gd name="T10" fmla="*/ 1162200442 w 1190"/>
              <a:gd name="T11" fmla="*/ 0 h 737"/>
              <a:gd name="T12" fmla="*/ 2147483647 w 1190"/>
              <a:gd name="T13" fmla="*/ 0 h 737"/>
              <a:gd name="T14" fmla="*/ 2147483647 w 1190"/>
              <a:gd name="T15" fmla="*/ 1172698640 h 737"/>
              <a:gd name="T16" fmla="*/ 2147483647 w 1190"/>
              <a:gd name="T17" fmla="*/ 1172698640 h 737"/>
              <a:gd name="T18" fmla="*/ 2147483647 w 1190"/>
              <a:gd name="T19" fmla="*/ 586350924 h 737"/>
              <a:gd name="T20" fmla="*/ 2147483647 w 1190"/>
              <a:gd name="T21" fmla="*/ 586350924 h 737"/>
              <a:gd name="T22" fmla="*/ 2147483647 w 1190"/>
              <a:gd name="T23" fmla="*/ 1172698640 h 737"/>
              <a:gd name="T24" fmla="*/ 2147483647 w 1190"/>
              <a:gd name="T25" fmla="*/ 1172698640 h 737"/>
              <a:gd name="T26" fmla="*/ 2147483647 w 1190"/>
              <a:gd name="T27" fmla="*/ 1748763718 h 737"/>
              <a:gd name="T28" fmla="*/ 2147483647 w 1190"/>
              <a:gd name="T29" fmla="*/ 1748763718 h 737"/>
              <a:gd name="T30" fmla="*/ 2147483647 w 1190"/>
              <a:gd name="T31" fmla="*/ 2147483647 h 737"/>
              <a:gd name="T32" fmla="*/ 2147483647 w 1190"/>
              <a:gd name="T33" fmla="*/ 2147483647 h 737"/>
              <a:gd name="T34" fmla="*/ 2147483647 w 1190"/>
              <a:gd name="T35" fmla="*/ 2147483647 h 737"/>
              <a:gd name="T36" fmla="*/ 2147483647 w 1190"/>
              <a:gd name="T37" fmla="*/ 2147483647 h 737"/>
              <a:gd name="T38" fmla="*/ 2147483647 w 1190"/>
              <a:gd name="T39" fmla="*/ 2147483647 h 737"/>
              <a:gd name="T40" fmla="*/ 2147483647 w 1190"/>
              <a:gd name="T41" fmla="*/ 2147483647 h 737"/>
              <a:gd name="T42" fmla="*/ 2147483647 w 1190"/>
              <a:gd name="T43" fmla="*/ 2147483647 h 737"/>
              <a:gd name="T44" fmla="*/ 2147483647 w 1190"/>
              <a:gd name="T45" fmla="*/ 2147483647 h 737"/>
              <a:gd name="T46" fmla="*/ 2147483647 w 1190"/>
              <a:gd name="T47" fmla="*/ 2147483647 h 737"/>
              <a:gd name="T48" fmla="*/ 2147483647 w 1190"/>
              <a:gd name="T49" fmla="*/ 2147483647 h 737"/>
              <a:gd name="T50" fmla="*/ 2147483647 w 1190"/>
              <a:gd name="T51" fmla="*/ 2147483647 h 737"/>
              <a:gd name="T52" fmla="*/ 2147483647 w 1190"/>
              <a:gd name="T53" fmla="*/ 2147483647 h 737"/>
              <a:gd name="T54" fmla="*/ 2147483647 w 1190"/>
              <a:gd name="T55" fmla="*/ 2147483647 h 737"/>
              <a:gd name="T56" fmla="*/ 2147483647 w 1190"/>
              <a:gd name="T57" fmla="*/ 2147483647 h 737"/>
              <a:gd name="T58" fmla="*/ 2147483647 w 1190"/>
              <a:gd name="T59" fmla="*/ 2147483647 h 737"/>
              <a:gd name="T60" fmla="*/ 2147483647 w 1190"/>
              <a:gd name="T61" fmla="*/ 2147483647 h 737"/>
              <a:gd name="T62" fmla="*/ 2147483647 w 1190"/>
              <a:gd name="T63" fmla="*/ 2147483647 h 737"/>
              <a:gd name="T64" fmla="*/ 2147483647 w 1190"/>
              <a:gd name="T65" fmla="*/ 2147483647 h 737"/>
              <a:gd name="T66" fmla="*/ 2147483647 w 1190"/>
              <a:gd name="T67" fmla="*/ 2147483647 h 737"/>
              <a:gd name="T68" fmla="*/ 2147483647 w 1190"/>
              <a:gd name="T69" fmla="*/ 2147483647 h 737"/>
              <a:gd name="T70" fmla="*/ 2147483647 w 1190"/>
              <a:gd name="T71" fmla="*/ 2147483647 h 737"/>
              <a:gd name="T72" fmla="*/ 2147483647 w 1190"/>
              <a:gd name="T73" fmla="*/ 2147483647 h 737"/>
              <a:gd name="T74" fmla="*/ 2147483647 w 1190"/>
              <a:gd name="T75" fmla="*/ 2147483647 h 737"/>
              <a:gd name="T76" fmla="*/ 2147483647 w 1190"/>
              <a:gd name="T77" fmla="*/ 2147483647 h 737"/>
              <a:gd name="T78" fmla="*/ 2147483647 w 1190"/>
              <a:gd name="T79" fmla="*/ 2147483647 h 737"/>
              <a:gd name="T80" fmla="*/ 2147483647 w 1190"/>
              <a:gd name="T81" fmla="*/ 2147483647 h 737"/>
              <a:gd name="T82" fmla="*/ 2147483647 w 1190"/>
              <a:gd name="T83" fmla="*/ 2147483647 h 737"/>
              <a:gd name="T84" fmla="*/ 2147483647 w 1190"/>
              <a:gd name="T85" fmla="*/ 2147483647 h 737"/>
              <a:gd name="T86" fmla="*/ 2147483647 w 1190"/>
              <a:gd name="T87" fmla="*/ 2147483647 h 737"/>
              <a:gd name="T88" fmla="*/ 2147483647 w 1190"/>
              <a:gd name="T89" fmla="*/ 2147483647 h 737"/>
              <a:gd name="T90" fmla="*/ 2147483647 w 1190"/>
              <a:gd name="T91" fmla="*/ 2147483647 h 737"/>
              <a:gd name="T92" fmla="*/ 2147483647 w 1190"/>
              <a:gd name="T93" fmla="*/ 2147483647 h 737"/>
              <a:gd name="T94" fmla="*/ 2147483647 w 1190"/>
              <a:gd name="T95" fmla="*/ 2147483647 h 737"/>
              <a:gd name="T96" fmla="*/ 2147483647 w 1190"/>
              <a:gd name="T97" fmla="*/ 2147483647 h 737"/>
              <a:gd name="T98" fmla="*/ 1748443114 w 1190"/>
              <a:gd name="T99" fmla="*/ 2147483647 h 737"/>
              <a:gd name="T100" fmla="*/ 1748443114 w 1190"/>
              <a:gd name="T101" fmla="*/ 2147483647 h 737"/>
              <a:gd name="T102" fmla="*/ 1748443114 w 1190"/>
              <a:gd name="T103" fmla="*/ 2147483647 h 737"/>
              <a:gd name="T104" fmla="*/ 1748443114 w 1190"/>
              <a:gd name="T105" fmla="*/ 2147483647 h 737"/>
              <a:gd name="T106" fmla="*/ 1162200442 w 1190"/>
              <a:gd name="T107" fmla="*/ 2147483647 h 737"/>
              <a:gd name="T108" fmla="*/ 1162200442 w 1190"/>
              <a:gd name="T109" fmla="*/ 2147483647 h 737"/>
              <a:gd name="T110" fmla="*/ 575957769 w 1190"/>
              <a:gd name="T111" fmla="*/ 2147483647 h 737"/>
              <a:gd name="T112" fmla="*/ 575957769 w 1190"/>
              <a:gd name="T113" fmla="*/ 1748763718 h 737"/>
              <a:gd name="T114" fmla="*/ 0 w 1190"/>
              <a:gd name="T115" fmla="*/ 1748763718 h 73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190" h="737">
                <a:moveTo>
                  <a:pt x="0" y="170"/>
                </a:moveTo>
                <a:lnTo>
                  <a:pt x="0" y="114"/>
                </a:lnTo>
                <a:lnTo>
                  <a:pt x="56" y="114"/>
                </a:lnTo>
                <a:lnTo>
                  <a:pt x="56" y="57"/>
                </a:lnTo>
                <a:lnTo>
                  <a:pt x="113" y="57"/>
                </a:lnTo>
                <a:lnTo>
                  <a:pt x="113" y="0"/>
                </a:lnTo>
                <a:lnTo>
                  <a:pt x="227" y="0"/>
                </a:lnTo>
                <a:lnTo>
                  <a:pt x="227" y="114"/>
                </a:lnTo>
                <a:lnTo>
                  <a:pt x="283" y="114"/>
                </a:lnTo>
                <a:lnTo>
                  <a:pt x="283" y="57"/>
                </a:lnTo>
                <a:lnTo>
                  <a:pt x="453" y="57"/>
                </a:lnTo>
                <a:lnTo>
                  <a:pt x="453" y="114"/>
                </a:lnTo>
                <a:lnTo>
                  <a:pt x="623" y="114"/>
                </a:lnTo>
                <a:lnTo>
                  <a:pt x="623" y="170"/>
                </a:lnTo>
                <a:lnTo>
                  <a:pt x="794" y="170"/>
                </a:lnTo>
                <a:lnTo>
                  <a:pt x="794" y="227"/>
                </a:lnTo>
                <a:lnTo>
                  <a:pt x="1077" y="227"/>
                </a:lnTo>
                <a:lnTo>
                  <a:pt x="1077" y="284"/>
                </a:lnTo>
                <a:lnTo>
                  <a:pt x="907" y="284"/>
                </a:lnTo>
                <a:lnTo>
                  <a:pt x="907" y="397"/>
                </a:lnTo>
                <a:lnTo>
                  <a:pt x="964" y="397"/>
                </a:lnTo>
                <a:lnTo>
                  <a:pt x="964" y="340"/>
                </a:lnTo>
                <a:lnTo>
                  <a:pt x="1020" y="340"/>
                </a:lnTo>
                <a:lnTo>
                  <a:pt x="1020" y="397"/>
                </a:lnTo>
                <a:lnTo>
                  <a:pt x="1077" y="397"/>
                </a:lnTo>
                <a:lnTo>
                  <a:pt x="1077" y="454"/>
                </a:lnTo>
                <a:lnTo>
                  <a:pt x="1134" y="454"/>
                </a:lnTo>
                <a:lnTo>
                  <a:pt x="1134" y="511"/>
                </a:lnTo>
                <a:lnTo>
                  <a:pt x="1134" y="567"/>
                </a:lnTo>
                <a:lnTo>
                  <a:pt x="1190" y="567"/>
                </a:lnTo>
                <a:lnTo>
                  <a:pt x="1190" y="624"/>
                </a:lnTo>
                <a:lnTo>
                  <a:pt x="1190" y="681"/>
                </a:lnTo>
                <a:lnTo>
                  <a:pt x="1134" y="681"/>
                </a:lnTo>
                <a:lnTo>
                  <a:pt x="1134" y="737"/>
                </a:lnTo>
                <a:lnTo>
                  <a:pt x="1077" y="737"/>
                </a:lnTo>
                <a:lnTo>
                  <a:pt x="1020" y="737"/>
                </a:lnTo>
                <a:lnTo>
                  <a:pt x="1020" y="681"/>
                </a:lnTo>
                <a:lnTo>
                  <a:pt x="964" y="681"/>
                </a:lnTo>
                <a:lnTo>
                  <a:pt x="964" y="624"/>
                </a:lnTo>
                <a:lnTo>
                  <a:pt x="567" y="624"/>
                </a:lnTo>
                <a:lnTo>
                  <a:pt x="567" y="681"/>
                </a:lnTo>
                <a:lnTo>
                  <a:pt x="340" y="681"/>
                </a:lnTo>
                <a:lnTo>
                  <a:pt x="340" y="624"/>
                </a:lnTo>
                <a:lnTo>
                  <a:pt x="340" y="567"/>
                </a:lnTo>
                <a:lnTo>
                  <a:pt x="397" y="567"/>
                </a:lnTo>
                <a:lnTo>
                  <a:pt x="397" y="511"/>
                </a:lnTo>
                <a:lnTo>
                  <a:pt x="283" y="511"/>
                </a:lnTo>
                <a:lnTo>
                  <a:pt x="283" y="454"/>
                </a:lnTo>
                <a:lnTo>
                  <a:pt x="227" y="454"/>
                </a:lnTo>
                <a:lnTo>
                  <a:pt x="170" y="454"/>
                </a:lnTo>
                <a:lnTo>
                  <a:pt x="170" y="397"/>
                </a:lnTo>
                <a:lnTo>
                  <a:pt x="170" y="340"/>
                </a:lnTo>
                <a:lnTo>
                  <a:pt x="170" y="284"/>
                </a:lnTo>
                <a:lnTo>
                  <a:pt x="113" y="284"/>
                </a:lnTo>
                <a:lnTo>
                  <a:pt x="113" y="227"/>
                </a:lnTo>
                <a:lnTo>
                  <a:pt x="56" y="227"/>
                </a:lnTo>
                <a:lnTo>
                  <a:pt x="56" y="170"/>
                </a:lnTo>
                <a:lnTo>
                  <a:pt x="0" y="17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3" name="Freeform 34">
            <a:extLst>
              <a:ext uri="{FF2B5EF4-FFF2-40B4-BE49-F238E27FC236}">
                <a16:creationId xmlns:a16="http://schemas.microsoft.com/office/drawing/2014/main" id="{F42B6E9A-8B0E-456E-898F-2AD1D3C5CAC5}"/>
              </a:ext>
            </a:extLst>
          </p:cNvPr>
          <p:cNvSpPr>
            <a:spLocks/>
          </p:cNvSpPr>
          <p:nvPr/>
        </p:nvSpPr>
        <p:spPr bwMode="auto">
          <a:xfrm>
            <a:off x="5170488" y="5991225"/>
            <a:ext cx="2363787" cy="1636713"/>
          </a:xfrm>
          <a:custGeom>
            <a:avLst/>
            <a:gdLst>
              <a:gd name="T0" fmla="*/ 2147483647 w 737"/>
              <a:gd name="T1" fmla="*/ 1163812057 h 510"/>
              <a:gd name="T2" fmla="*/ 2147483647 w 737"/>
              <a:gd name="T3" fmla="*/ 1163812057 h 510"/>
              <a:gd name="T4" fmla="*/ 2147483647 w 737"/>
              <a:gd name="T5" fmla="*/ 576758406 h 510"/>
              <a:gd name="T6" fmla="*/ 2147483647 w 737"/>
              <a:gd name="T7" fmla="*/ 576758406 h 510"/>
              <a:gd name="T8" fmla="*/ 2147483647 w 737"/>
              <a:gd name="T9" fmla="*/ 0 h 510"/>
              <a:gd name="T10" fmla="*/ 2147483647 w 737"/>
              <a:gd name="T11" fmla="*/ 0 h 510"/>
              <a:gd name="T12" fmla="*/ 2147483647 w 737"/>
              <a:gd name="T13" fmla="*/ 0 h 510"/>
              <a:gd name="T14" fmla="*/ 2147483647 w 737"/>
              <a:gd name="T15" fmla="*/ 1163812057 h 510"/>
              <a:gd name="T16" fmla="*/ 1748762979 w 737"/>
              <a:gd name="T17" fmla="*/ 1163812057 h 510"/>
              <a:gd name="T18" fmla="*/ 1748762979 w 737"/>
              <a:gd name="T19" fmla="*/ 1750868918 h 510"/>
              <a:gd name="T20" fmla="*/ 1162412303 w 737"/>
              <a:gd name="T21" fmla="*/ 1750868918 h 510"/>
              <a:gd name="T22" fmla="*/ 1162412303 w 737"/>
              <a:gd name="T23" fmla="*/ 2147483647 h 510"/>
              <a:gd name="T24" fmla="*/ 0 w 737"/>
              <a:gd name="T25" fmla="*/ 2147483647 h 510"/>
              <a:gd name="T26" fmla="*/ 0 w 737"/>
              <a:gd name="T27" fmla="*/ 2147483647 h 510"/>
              <a:gd name="T28" fmla="*/ 576061627 w 737"/>
              <a:gd name="T29" fmla="*/ 2147483647 h 510"/>
              <a:gd name="T30" fmla="*/ 576061627 w 737"/>
              <a:gd name="T31" fmla="*/ 2147483647 h 510"/>
              <a:gd name="T32" fmla="*/ 2147483647 w 737"/>
              <a:gd name="T33" fmla="*/ 2147483647 h 510"/>
              <a:gd name="T34" fmla="*/ 2147483647 w 737"/>
              <a:gd name="T35" fmla="*/ 2147483647 h 510"/>
              <a:gd name="T36" fmla="*/ 2147483647 w 737"/>
              <a:gd name="T37" fmla="*/ 2147483647 h 510"/>
              <a:gd name="T38" fmla="*/ 2147483647 w 737"/>
              <a:gd name="T39" fmla="*/ 2147483647 h 510"/>
              <a:gd name="T40" fmla="*/ 2147483647 w 737"/>
              <a:gd name="T41" fmla="*/ 2147483647 h 510"/>
              <a:gd name="T42" fmla="*/ 2147483647 w 737"/>
              <a:gd name="T43" fmla="*/ 2147483647 h 510"/>
              <a:gd name="T44" fmla="*/ 2147483647 w 737"/>
              <a:gd name="T45" fmla="*/ 2147483647 h 510"/>
              <a:gd name="T46" fmla="*/ 2147483647 w 737"/>
              <a:gd name="T47" fmla="*/ 2147483647 h 510"/>
              <a:gd name="T48" fmla="*/ 2147483647 w 737"/>
              <a:gd name="T49" fmla="*/ 2147483647 h 510"/>
              <a:gd name="T50" fmla="*/ 2147483647 w 737"/>
              <a:gd name="T51" fmla="*/ 2147483647 h 510"/>
              <a:gd name="T52" fmla="*/ 2147483647 w 737"/>
              <a:gd name="T53" fmla="*/ 2147483647 h 510"/>
              <a:gd name="T54" fmla="*/ 2147483647 w 737"/>
              <a:gd name="T55" fmla="*/ 2147483647 h 510"/>
              <a:gd name="T56" fmla="*/ 2147483647 w 737"/>
              <a:gd name="T57" fmla="*/ 1163812057 h 51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737" h="510">
                <a:moveTo>
                  <a:pt x="623" y="113"/>
                </a:moveTo>
                <a:lnTo>
                  <a:pt x="396" y="113"/>
                </a:lnTo>
                <a:lnTo>
                  <a:pt x="396" y="56"/>
                </a:lnTo>
                <a:lnTo>
                  <a:pt x="340" y="56"/>
                </a:lnTo>
                <a:lnTo>
                  <a:pt x="340" y="0"/>
                </a:lnTo>
                <a:lnTo>
                  <a:pt x="283" y="0"/>
                </a:lnTo>
                <a:lnTo>
                  <a:pt x="226" y="0"/>
                </a:lnTo>
                <a:lnTo>
                  <a:pt x="226" y="113"/>
                </a:lnTo>
                <a:lnTo>
                  <a:pt x="170" y="113"/>
                </a:lnTo>
                <a:lnTo>
                  <a:pt x="170" y="170"/>
                </a:lnTo>
                <a:lnTo>
                  <a:pt x="113" y="170"/>
                </a:lnTo>
                <a:lnTo>
                  <a:pt x="113" y="227"/>
                </a:lnTo>
                <a:lnTo>
                  <a:pt x="0" y="227"/>
                </a:lnTo>
                <a:lnTo>
                  <a:pt x="0" y="397"/>
                </a:lnTo>
                <a:lnTo>
                  <a:pt x="56" y="397"/>
                </a:lnTo>
                <a:lnTo>
                  <a:pt x="56" y="340"/>
                </a:lnTo>
                <a:lnTo>
                  <a:pt x="226" y="340"/>
                </a:lnTo>
                <a:lnTo>
                  <a:pt x="226" y="397"/>
                </a:lnTo>
                <a:lnTo>
                  <a:pt x="396" y="397"/>
                </a:lnTo>
                <a:lnTo>
                  <a:pt x="396" y="453"/>
                </a:lnTo>
                <a:lnTo>
                  <a:pt x="567" y="453"/>
                </a:lnTo>
                <a:lnTo>
                  <a:pt x="567" y="510"/>
                </a:lnTo>
                <a:lnTo>
                  <a:pt x="737" y="510"/>
                </a:lnTo>
                <a:lnTo>
                  <a:pt x="737" y="397"/>
                </a:lnTo>
                <a:lnTo>
                  <a:pt x="737" y="340"/>
                </a:lnTo>
                <a:lnTo>
                  <a:pt x="680" y="340"/>
                </a:lnTo>
                <a:lnTo>
                  <a:pt x="680" y="283"/>
                </a:lnTo>
                <a:lnTo>
                  <a:pt x="623" y="283"/>
                </a:lnTo>
                <a:lnTo>
                  <a:pt x="623" y="113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4" name="Freeform 35">
            <a:extLst>
              <a:ext uri="{FF2B5EF4-FFF2-40B4-BE49-F238E27FC236}">
                <a16:creationId xmlns:a16="http://schemas.microsoft.com/office/drawing/2014/main" id="{D1DA0DFA-2C5B-4DEA-8275-0727AED53670}"/>
              </a:ext>
            </a:extLst>
          </p:cNvPr>
          <p:cNvSpPr>
            <a:spLocks/>
          </p:cNvSpPr>
          <p:nvPr/>
        </p:nvSpPr>
        <p:spPr bwMode="auto">
          <a:xfrm>
            <a:off x="4622800" y="5081588"/>
            <a:ext cx="1455738" cy="1817687"/>
          </a:xfrm>
          <a:custGeom>
            <a:avLst/>
            <a:gdLst>
              <a:gd name="T0" fmla="*/ 1172087130 w 454"/>
              <a:gd name="T1" fmla="*/ 0 h 567"/>
              <a:gd name="T2" fmla="*/ 2147483647 w 454"/>
              <a:gd name="T3" fmla="*/ 0 h 567"/>
              <a:gd name="T4" fmla="*/ 2147483647 w 454"/>
              <a:gd name="T5" fmla="*/ 1171593843 h 567"/>
              <a:gd name="T6" fmla="*/ 2147483647 w 454"/>
              <a:gd name="T7" fmla="*/ 1171593843 h 567"/>
              <a:gd name="T8" fmla="*/ 2147483647 w 454"/>
              <a:gd name="T9" fmla="*/ 1747114581 h 567"/>
              <a:gd name="T10" fmla="*/ 2147483647 w 454"/>
              <a:gd name="T11" fmla="*/ 1747114581 h 567"/>
              <a:gd name="T12" fmla="*/ 2147483647 w 454"/>
              <a:gd name="T13" fmla="*/ 2147483647 h 567"/>
              <a:gd name="T14" fmla="*/ 2147483647 w 454"/>
              <a:gd name="T15" fmla="*/ 2147483647 h 567"/>
              <a:gd name="T16" fmla="*/ 2147483647 w 454"/>
              <a:gd name="T17" fmla="*/ 2147483647 h 567"/>
              <a:gd name="T18" fmla="*/ 2147483647 w 454"/>
              <a:gd name="T19" fmla="*/ 2147483647 h 567"/>
              <a:gd name="T20" fmla="*/ 2147483647 w 454"/>
              <a:gd name="T21" fmla="*/ 2147483647 h 567"/>
              <a:gd name="T22" fmla="*/ 2147483647 w 454"/>
              <a:gd name="T23" fmla="*/ 2147483647 h 567"/>
              <a:gd name="T24" fmla="*/ 2147483647 w 454"/>
              <a:gd name="T25" fmla="*/ 2147483647 h 567"/>
              <a:gd name="T26" fmla="*/ 2147483647 w 454"/>
              <a:gd name="T27" fmla="*/ 2147483647 h 567"/>
              <a:gd name="T28" fmla="*/ 2147483647 w 454"/>
              <a:gd name="T29" fmla="*/ 2147483647 h 567"/>
              <a:gd name="T30" fmla="*/ 1758130695 w 454"/>
              <a:gd name="T31" fmla="*/ 2147483647 h 567"/>
              <a:gd name="T32" fmla="*/ 1758130695 w 454"/>
              <a:gd name="T33" fmla="*/ 2147483647 h 567"/>
              <a:gd name="T34" fmla="*/ 586043565 w 454"/>
              <a:gd name="T35" fmla="*/ 2147483647 h 567"/>
              <a:gd name="T36" fmla="*/ 586043565 w 454"/>
              <a:gd name="T37" fmla="*/ 2147483647 h 567"/>
              <a:gd name="T38" fmla="*/ 0 w 454"/>
              <a:gd name="T39" fmla="*/ 2147483647 h 567"/>
              <a:gd name="T40" fmla="*/ 0 w 454"/>
              <a:gd name="T41" fmla="*/ 2147483647 h 567"/>
              <a:gd name="T42" fmla="*/ 1172087130 w 454"/>
              <a:gd name="T43" fmla="*/ 2147483647 h 567"/>
              <a:gd name="T44" fmla="*/ 1172087130 w 454"/>
              <a:gd name="T45" fmla="*/ 2147483647 h 567"/>
              <a:gd name="T46" fmla="*/ 1758130695 w 454"/>
              <a:gd name="T47" fmla="*/ 2147483647 h 567"/>
              <a:gd name="T48" fmla="*/ 1758130695 w 454"/>
              <a:gd name="T49" fmla="*/ 2147483647 h 567"/>
              <a:gd name="T50" fmla="*/ 2147483647 w 454"/>
              <a:gd name="T51" fmla="*/ 2147483647 h 567"/>
              <a:gd name="T52" fmla="*/ 2147483647 w 454"/>
              <a:gd name="T53" fmla="*/ 2147483647 h 567"/>
              <a:gd name="T54" fmla="*/ 1758130695 w 454"/>
              <a:gd name="T55" fmla="*/ 2147483647 h 567"/>
              <a:gd name="T56" fmla="*/ 1758130695 w 454"/>
              <a:gd name="T57" fmla="*/ 585795318 h 567"/>
              <a:gd name="T58" fmla="*/ 1172087130 w 454"/>
              <a:gd name="T59" fmla="*/ 585795318 h 567"/>
              <a:gd name="T60" fmla="*/ 1172087130 w 454"/>
              <a:gd name="T61" fmla="*/ 0 h 56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54" h="567">
                <a:moveTo>
                  <a:pt x="114" y="0"/>
                </a:moveTo>
                <a:lnTo>
                  <a:pt x="227" y="0"/>
                </a:lnTo>
                <a:lnTo>
                  <a:pt x="227" y="114"/>
                </a:lnTo>
                <a:lnTo>
                  <a:pt x="284" y="114"/>
                </a:lnTo>
                <a:lnTo>
                  <a:pt x="284" y="170"/>
                </a:lnTo>
                <a:lnTo>
                  <a:pt x="341" y="170"/>
                </a:lnTo>
                <a:lnTo>
                  <a:pt x="341" y="227"/>
                </a:lnTo>
                <a:lnTo>
                  <a:pt x="454" y="227"/>
                </a:lnTo>
                <a:lnTo>
                  <a:pt x="454" y="284"/>
                </a:lnTo>
                <a:lnTo>
                  <a:pt x="397" y="284"/>
                </a:lnTo>
                <a:lnTo>
                  <a:pt x="397" y="397"/>
                </a:lnTo>
                <a:lnTo>
                  <a:pt x="341" y="397"/>
                </a:lnTo>
                <a:lnTo>
                  <a:pt x="341" y="454"/>
                </a:lnTo>
                <a:lnTo>
                  <a:pt x="284" y="454"/>
                </a:lnTo>
                <a:lnTo>
                  <a:pt x="284" y="511"/>
                </a:lnTo>
                <a:lnTo>
                  <a:pt x="171" y="511"/>
                </a:lnTo>
                <a:lnTo>
                  <a:pt x="171" y="567"/>
                </a:lnTo>
                <a:lnTo>
                  <a:pt x="57" y="567"/>
                </a:lnTo>
                <a:lnTo>
                  <a:pt x="57" y="397"/>
                </a:lnTo>
                <a:lnTo>
                  <a:pt x="0" y="397"/>
                </a:lnTo>
                <a:lnTo>
                  <a:pt x="0" y="340"/>
                </a:lnTo>
                <a:lnTo>
                  <a:pt x="114" y="340"/>
                </a:lnTo>
                <a:lnTo>
                  <a:pt x="114" y="397"/>
                </a:lnTo>
                <a:lnTo>
                  <a:pt x="171" y="397"/>
                </a:lnTo>
                <a:lnTo>
                  <a:pt x="171" y="284"/>
                </a:lnTo>
                <a:lnTo>
                  <a:pt x="227" y="284"/>
                </a:lnTo>
                <a:lnTo>
                  <a:pt x="227" y="227"/>
                </a:lnTo>
                <a:lnTo>
                  <a:pt x="171" y="227"/>
                </a:lnTo>
                <a:lnTo>
                  <a:pt x="171" y="57"/>
                </a:lnTo>
                <a:lnTo>
                  <a:pt x="114" y="57"/>
                </a:lnTo>
                <a:lnTo>
                  <a:pt x="114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5" name="Freeform 36">
            <a:extLst>
              <a:ext uri="{FF2B5EF4-FFF2-40B4-BE49-F238E27FC236}">
                <a16:creationId xmlns:a16="http://schemas.microsoft.com/office/drawing/2014/main" id="{492958E0-569D-4F79-9CA9-2A80CF74851C}"/>
              </a:ext>
            </a:extLst>
          </p:cNvPr>
          <p:cNvSpPr>
            <a:spLocks/>
          </p:cNvSpPr>
          <p:nvPr/>
        </p:nvSpPr>
        <p:spPr bwMode="auto">
          <a:xfrm>
            <a:off x="4622800" y="4352925"/>
            <a:ext cx="1638300" cy="1455738"/>
          </a:xfrm>
          <a:custGeom>
            <a:avLst/>
            <a:gdLst>
              <a:gd name="T0" fmla="*/ 1757684300 w 511"/>
              <a:gd name="T1" fmla="*/ 0 h 454"/>
              <a:gd name="T2" fmla="*/ 2147483647 w 511"/>
              <a:gd name="T3" fmla="*/ 0 h 454"/>
              <a:gd name="T4" fmla="*/ 2147483647 w 511"/>
              <a:gd name="T5" fmla="*/ 586043565 h 454"/>
              <a:gd name="T6" fmla="*/ 2147483647 w 511"/>
              <a:gd name="T7" fmla="*/ 586043565 h 454"/>
              <a:gd name="T8" fmla="*/ 2147483647 w 511"/>
              <a:gd name="T9" fmla="*/ 2147483647 h 454"/>
              <a:gd name="T10" fmla="*/ 2147483647 w 511"/>
              <a:gd name="T11" fmla="*/ 2147483647 h 454"/>
              <a:gd name="T12" fmla="*/ 2147483647 w 511"/>
              <a:gd name="T13" fmla="*/ 2147483647 h 454"/>
              <a:gd name="T14" fmla="*/ 2147483647 w 511"/>
              <a:gd name="T15" fmla="*/ 2147483647 h 454"/>
              <a:gd name="T16" fmla="*/ 2147483647 w 511"/>
              <a:gd name="T17" fmla="*/ 2147483647 h 454"/>
              <a:gd name="T18" fmla="*/ 2147483647 w 511"/>
              <a:gd name="T19" fmla="*/ 2147483647 h 454"/>
              <a:gd name="T20" fmla="*/ 2147483647 w 511"/>
              <a:gd name="T21" fmla="*/ 2147483647 h 454"/>
              <a:gd name="T22" fmla="*/ 2147483647 w 511"/>
              <a:gd name="T23" fmla="*/ 2147483647 h 454"/>
              <a:gd name="T24" fmla="*/ 2147483647 w 511"/>
              <a:gd name="T25" fmla="*/ 2147483647 h 454"/>
              <a:gd name="T26" fmla="*/ 2147483647 w 511"/>
              <a:gd name="T27" fmla="*/ 2147483647 h 454"/>
              <a:gd name="T28" fmla="*/ 2147483647 w 511"/>
              <a:gd name="T29" fmla="*/ 2147483647 h 454"/>
              <a:gd name="T30" fmla="*/ 2147483647 w 511"/>
              <a:gd name="T31" fmla="*/ 2147483647 h 454"/>
              <a:gd name="T32" fmla="*/ 2147483647 w 511"/>
              <a:gd name="T33" fmla="*/ 2147483647 h 454"/>
              <a:gd name="T34" fmla="*/ 1171791670 w 511"/>
              <a:gd name="T35" fmla="*/ 2147483647 h 454"/>
              <a:gd name="T36" fmla="*/ 1171791670 w 511"/>
              <a:gd name="T37" fmla="*/ 1758130695 h 454"/>
              <a:gd name="T38" fmla="*/ 0 w 511"/>
              <a:gd name="T39" fmla="*/ 1758130695 h 454"/>
              <a:gd name="T40" fmla="*/ 0 w 511"/>
              <a:gd name="T41" fmla="*/ 1172087130 h 454"/>
              <a:gd name="T42" fmla="*/ 585895835 w 511"/>
              <a:gd name="T43" fmla="*/ 1172087130 h 454"/>
              <a:gd name="T44" fmla="*/ 585895835 w 511"/>
              <a:gd name="T45" fmla="*/ 586043565 h 454"/>
              <a:gd name="T46" fmla="*/ 1171791670 w 511"/>
              <a:gd name="T47" fmla="*/ 586043565 h 454"/>
              <a:gd name="T48" fmla="*/ 1171791670 w 511"/>
              <a:gd name="T49" fmla="*/ 0 h 454"/>
              <a:gd name="T50" fmla="*/ 1757684300 w 511"/>
              <a:gd name="T51" fmla="*/ 0 h 454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11" h="454">
                <a:moveTo>
                  <a:pt x="171" y="0"/>
                </a:moveTo>
                <a:lnTo>
                  <a:pt x="341" y="0"/>
                </a:lnTo>
                <a:lnTo>
                  <a:pt x="341" y="57"/>
                </a:lnTo>
                <a:lnTo>
                  <a:pt x="454" y="57"/>
                </a:lnTo>
                <a:lnTo>
                  <a:pt x="454" y="227"/>
                </a:lnTo>
                <a:lnTo>
                  <a:pt x="397" y="227"/>
                </a:lnTo>
                <a:lnTo>
                  <a:pt x="397" y="284"/>
                </a:lnTo>
                <a:lnTo>
                  <a:pt x="454" y="284"/>
                </a:lnTo>
                <a:lnTo>
                  <a:pt x="454" y="341"/>
                </a:lnTo>
                <a:lnTo>
                  <a:pt x="511" y="341"/>
                </a:lnTo>
                <a:lnTo>
                  <a:pt x="511" y="454"/>
                </a:lnTo>
                <a:lnTo>
                  <a:pt x="341" y="454"/>
                </a:lnTo>
                <a:lnTo>
                  <a:pt x="341" y="397"/>
                </a:lnTo>
                <a:lnTo>
                  <a:pt x="284" y="397"/>
                </a:lnTo>
                <a:lnTo>
                  <a:pt x="284" y="341"/>
                </a:lnTo>
                <a:lnTo>
                  <a:pt x="227" y="341"/>
                </a:lnTo>
                <a:lnTo>
                  <a:pt x="227" y="227"/>
                </a:lnTo>
                <a:lnTo>
                  <a:pt x="114" y="227"/>
                </a:lnTo>
                <a:lnTo>
                  <a:pt x="114" y="171"/>
                </a:lnTo>
                <a:lnTo>
                  <a:pt x="0" y="171"/>
                </a:lnTo>
                <a:lnTo>
                  <a:pt x="0" y="114"/>
                </a:lnTo>
                <a:lnTo>
                  <a:pt x="57" y="114"/>
                </a:lnTo>
                <a:lnTo>
                  <a:pt x="57" y="57"/>
                </a:lnTo>
                <a:lnTo>
                  <a:pt x="114" y="57"/>
                </a:lnTo>
                <a:lnTo>
                  <a:pt x="114" y="0"/>
                </a:lnTo>
                <a:lnTo>
                  <a:pt x="171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6" name="Freeform 37">
            <a:extLst>
              <a:ext uri="{FF2B5EF4-FFF2-40B4-BE49-F238E27FC236}">
                <a16:creationId xmlns:a16="http://schemas.microsoft.com/office/drawing/2014/main" id="{2CEDD115-3A20-41BC-B915-CFC744E854C8}"/>
              </a:ext>
            </a:extLst>
          </p:cNvPr>
          <p:cNvSpPr>
            <a:spLocks/>
          </p:cNvSpPr>
          <p:nvPr/>
        </p:nvSpPr>
        <p:spPr bwMode="auto">
          <a:xfrm>
            <a:off x="5895975" y="4535488"/>
            <a:ext cx="1273175" cy="1819275"/>
          </a:xfrm>
          <a:custGeom>
            <a:avLst/>
            <a:gdLst>
              <a:gd name="T0" fmla="*/ 2147483647 w 397"/>
              <a:gd name="T1" fmla="*/ 2147483647 h 567"/>
              <a:gd name="T2" fmla="*/ 2147483647 w 397"/>
              <a:gd name="T3" fmla="*/ 1750168219 h 567"/>
              <a:gd name="T4" fmla="*/ 2147483647 w 397"/>
              <a:gd name="T5" fmla="*/ 1750168219 h 567"/>
              <a:gd name="T6" fmla="*/ 2147483647 w 397"/>
              <a:gd name="T7" fmla="*/ 1173640934 h 567"/>
              <a:gd name="T8" fmla="*/ 2147483647 w 397"/>
              <a:gd name="T9" fmla="*/ 1173640934 h 567"/>
              <a:gd name="T10" fmla="*/ 2147483647 w 397"/>
              <a:gd name="T11" fmla="*/ 586820467 h 567"/>
              <a:gd name="T12" fmla="*/ 1748412423 w 397"/>
              <a:gd name="T13" fmla="*/ 586820467 h 567"/>
              <a:gd name="T14" fmla="*/ 1748412423 w 397"/>
              <a:gd name="T15" fmla="*/ 0 h 567"/>
              <a:gd name="T16" fmla="*/ 1172465895 w 397"/>
              <a:gd name="T17" fmla="*/ 0 h 567"/>
              <a:gd name="T18" fmla="*/ 1172465895 w 397"/>
              <a:gd name="T19" fmla="*/ 586820467 h 567"/>
              <a:gd name="T20" fmla="*/ 586231344 w 397"/>
              <a:gd name="T21" fmla="*/ 586820467 h 567"/>
              <a:gd name="T22" fmla="*/ 586231344 w 397"/>
              <a:gd name="T23" fmla="*/ 1750168219 h 567"/>
              <a:gd name="T24" fmla="*/ 0 w 397"/>
              <a:gd name="T25" fmla="*/ 1750168219 h 567"/>
              <a:gd name="T26" fmla="*/ 0 w 397"/>
              <a:gd name="T27" fmla="*/ 2147483647 h 567"/>
              <a:gd name="T28" fmla="*/ 586231344 w 397"/>
              <a:gd name="T29" fmla="*/ 2147483647 h 567"/>
              <a:gd name="T30" fmla="*/ 586231344 w 397"/>
              <a:gd name="T31" fmla="*/ 2147483647 h 567"/>
              <a:gd name="T32" fmla="*/ 1172465895 w 397"/>
              <a:gd name="T33" fmla="*/ 2147483647 h 567"/>
              <a:gd name="T34" fmla="*/ 1172465895 w 397"/>
              <a:gd name="T35" fmla="*/ 2147483647 h 567"/>
              <a:gd name="T36" fmla="*/ 586231344 w 397"/>
              <a:gd name="T37" fmla="*/ 2147483647 h 567"/>
              <a:gd name="T38" fmla="*/ 586231344 w 397"/>
              <a:gd name="T39" fmla="*/ 2147483647 h 567"/>
              <a:gd name="T40" fmla="*/ 1172465895 w 397"/>
              <a:gd name="T41" fmla="*/ 2147483647 h 567"/>
              <a:gd name="T42" fmla="*/ 1172465895 w 397"/>
              <a:gd name="T43" fmla="*/ 2147483647 h 567"/>
              <a:gd name="T44" fmla="*/ 1748412423 w 397"/>
              <a:gd name="T45" fmla="*/ 2147483647 h 567"/>
              <a:gd name="T46" fmla="*/ 1748412423 w 397"/>
              <a:gd name="T47" fmla="*/ 2147483647 h 567"/>
              <a:gd name="T48" fmla="*/ 2147483647 w 397"/>
              <a:gd name="T49" fmla="*/ 2147483647 h 56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97" h="567">
                <a:moveTo>
                  <a:pt x="397" y="567"/>
                </a:moveTo>
                <a:lnTo>
                  <a:pt x="397" y="170"/>
                </a:lnTo>
                <a:lnTo>
                  <a:pt x="341" y="170"/>
                </a:lnTo>
                <a:lnTo>
                  <a:pt x="341" y="114"/>
                </a:lnTo>
                <a:lnTo>
                  <a:pt x="227" y="114"/>
                </a:lnTo>
                <a:lnTo>
                  <a:pt x="227" y="57"/>
                </a:lnTo>
                <a:lnTo>
                  <a:pt x="170" y="57"/>
                </a:lnTo>
                <a:lnTo>
                  <a:pt x="170" y="0"/>
                </a:lnTo>
                <a:lnTo>
                  <a:pt x="114" y="0"/>
                </a:lnTo>
                <a:lnTo>
                  <a:pt x="114" y="57"/>
                </a:lnTo>
                <a:lnTo>
                  <a:pt x="57" y="57"/>
                </a:lnTo>
                <a:lnTo>
                  <a:pt x="57" y="170"/>
                </a:lnTo>
                <a:lnTo>
                  <a:pt x="0" y="170"/>
                </a:lnTo>
                <a:lnTo>
                  <a:pt x="0" y="227"/>
                </a:lnTo>
                <a:lnTo>
                  <a:pt x="57" y="227"/>
                </a:lnTo>
                <a:lnTo>
                  <a:pt x="57" y="284"/>
                </a:lnTo>
                <a:lnTo>
                  <a:pt x="114" y="284"/>
                </a:lnTo>
                <a:lnTo>
                  <a:pt x="114" y="397"/>
                </a:lnTo>
                <a:lnTo>
                  <a:pt x="57" y="397"/>
                </a:lnTo>
                <a:lnTo>
                  <a:pt x="57" y="454"/>
                </a:lnTo>
                <a:lnTo>
                  <a:pt x="114" y="454"/>
                </a:lnTo>
                <a:lnTo>
                  <a:pt x="114" y="510"/>
                </a:lnTo>
                <a:lnTo>
                  <a:pt x="170" y="510"/>
                </a:lnTo>
                <a:lnTo>
                  <a:pt x="170" y="567"/>
                </a:lnTo>
                <a:lnTo>
                  <a:pt x="397" y="56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7" name="Freeform 38">
            <a:extLst>
              <a:ext uri="{FF2B5EF4-FFF2-40B4-BE49-F238E27FC236}">
                <a16:creationId xmlns:a16="http://schemas.microsoft.com/office/drawing/2014/main" id="{226D1C8A-F4FE-4813-8520-4F0AB93549DB}"/>
              </a:ext>
            </a:extLst>
          </p:cNvPr>
          <p:cNvSpPr>
            <a:spLocks/>
          </p:cNvSpPr>
          <p:nvPr/>
        </p:nvSpPr>
        <p:spPr bwMode="auto">
          <a:xfrm>
            <a:off x="5170488" y="3629025"/>
            <a:ext cx="1636712" cy="1089025"/>
          </a:xfrm>
          <a:custGeom>
            <a:avLst/>
            <a:gdLst>
              <a:gd name="T0" fmla="*/ 576754844 w 510"/>
              <a:gd name="T1" fmla="*/ 0 h 340"/>
              <a:gd name="T2" fmla="*/ 2147483647 w 510"/>
              <a:gd name="T3" fmla="*/ 0 h 340"/>
              <a:gd name="T4" fmla="*/ 2147483647 w 510"/>
              <a:gd name="T5" fmla="*/ 574521545 h 340"/>
              <a:gd name="T6" fmla="*/ 2147483647 w 510"/>
              <a:gd name="T7" fmla="*/ 574521545 h 340"/>
              <a:gd name="T8" fmla="*/ 2147483647 w 510"/>
              <a:gd name="T9" fmla="*/ 1159302346 h 340"/>
              <a:gd name="T10" fmla="*/ 2147483647 w 510"/>
              <a:gd name="T11" fmla="*/ 1159302346 h 340"/>
              <a:gd name="T12" fmla="*/ 2147483647 w 510"/>
              <a:gd name="T13" fmla="*/ 1744083147 h 340"/>
              <a:gd name="T14" fmla="*/ 2147483647 w 510"/>
              <a:gd name="T15" fmla="*/ 1744083147 h 340"/>
              <a:gd name="T16" fmla="*/ 2147483647 w 510"/>
              <a:gd name="T17" fmla="*/ 2147483647 h 340"/>
              <a:gd name="T18" fmla="*/ 2147483647 w 510"/>
              <a:gd name="T19" fmla="*/ 2147483647 h 340"/>
              <a:gd name="T20" fmla="*/ 2147483647 w 510"/>
              <a:gd name="T21" fmla="*/ 2147483647 h 340"/>
              <a:gd name="T22" fmla="*/ 2147483647 w 510"/>
              <a:gd name="T23" fmla="*/ 2147483647 h 340"/>
              <a:gd name="T24" fmla="*/ 2147483647 w 510"/>
              <a:gd name="T25" fmla="*/ 2147483647 h 340"/>
              <a:gd name="T26" fmla="*/ 1750867848 w 510"/>
              <a:gd name="T27" fmla="*/ 2147483647 h 340"/>
              <a:gd name="T28" fmla="*/ 1750867848 w 510"/>
              <a:gd name="T29" fmla="*/ 2147483647 h 340"/>
              <a:gd name="T30" fmla="*/ 0 w 510"/>
              <a:gd name="T31" fmla="*/ 2147483647 h 340"/>
              <a:gd name="T32" fmla="*/ 0 w 510"/>
              <a:gd name="T33" fmla="*/ 1744083147 h 340"/>
              <a:gd name="T34" fmla="*/ 576754844 w 510"/>
              <a:gd name="T35" fmla="*/ 1744083147 h 340"/>
              <a:gd name="T36" fmla="*/ 576754844 w 510"/>
              <a:gd name="T37" fmla="*/ 0 h 34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10" h="340">
                <a:moveTo>
                  <a:pt x="56" y="0"/>
                </a:moveTo>
                <a:lnTo>
                  <a:pt x="396" y="0"/>
                </a:lnTo>
                <a:lnTo>
                  <a:pt x="396" y="56"/>
                </a:lnTo>
                <a:lnTo>
                  <a:pt x="510" y="56"/>
                </a:lnTo>
                <a:lnTo>
                  <a:pt x="510" y="113"/>
                </a:lnTo>
                <a:lnTo>
                  <a:pt x="453" y="113"/>
                </a:lnTo>
                <a:lnTo>
                  <a:pt x="453" y="170"/>
                </a:lnTo>
                <a:lnTo>
                  <a:pt x="396" y="170"/>
                </a:lnTo>
                <a:lnTo>
                  <a:pt x="396" y="283"/>
                </a:lnTo>
                <a:lnTo>
                  <a:pt x="340" y="283"/>
                </a:lnTo>
                <a:lnTo>
                  <a:pt x="340" y="340"/>
                </a:lnTo>
                <a:lnTo>
                  <a:pt x="283" y="340"/>
                </a:lnTo>
                <a:lnTo>
                  <a:pt x="283" y="283"/>
                </a:lnTo>
                <a:lnTo>
                  <a:pt x="170" y="283"/>
                </a:lnTo>
                <a:lnTo>
                  <a:pt x="170" y="226"/>
                </a:lnTo>
                <a:lnTo>
                  <a:pt x="0" y="226"/>
                </a:lnTo>
                <a:lnTo>
                  <a:pt x="0" y="170"/>
                </a:lnTo>
                <a:lnTo>
                  <a:pt x="56" y="170"/>
                </a:lnTo>
                <a:lnTo>
                  <a:pt x="56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8" name="Freeform 39">
            <a:extLst>
              <a:ext uri="{FF2B5EF4-FFF2-40B4-BE49-F238E27FC236}">
                <a16:creationId xmlns:a16="http://schemas.microsoft.com/office/drawing/2014/main" id="{7E9AE9F4-DC3B-4501-BCD3-0C9EAAAD41E8}"/>
              </a:ext>
            </a:extLst>
          </p:cNvPr>
          <p:cNvSpPr>
            <a:spLocks/>
          </p:cNvSpPr>
          <p:nvPr/>
        </p:nvSpPr>
        <p:spPr bwMode="auto">
          <a:xfrm>
            <a:off x="6440488" y="3990975"/>
            <a:ext cx="1273175" cy="1090613"/>
          </a:xfrm>
          <a:custGeom>
            <a:avLst/>
            <a:gdLst>
              <a:gd name="T0" fmla="*/ 2147483647 w 397"/>
              <a:gd name="T1" fmla="*/ 2147483647 h 340"/>
              <a:gd name="T2" fmla="*/ 2147483647 w 397"/>
              <a:gd name="T3" fmla="*/ 2147483647 h 340"/>
              <a:gd name="T4" fmla="*/ 2147483647 w 397"/>
              <a:gd name="T5" fmla="*/ 2147483647 h 340"/>
              <a:gd name="T6" fmla="*/ 2147483647 w 397"/>
              <a:gd name="T7" fmla="*/ 1749173245 h 340"/>
              <a:gd name="T8" fmla="*/ 2147483647 w 397"/>
              <a:gd name="T9" fmla="*/ 1749173245 h 340"/>
              <a:gd name="T10" fmla="*/ 2147483647 w 397"/>
              <a:gd name="T11" fmla="*/ 1162683273 h 340"/>
              <a:gd name="T12" fmla="*/ 2147483647 w 397"/>
              <a:gd name="T13" fmla="*/ 1162683273 h 340"/>
              <a:gd name="T14" fmla="*/ 2147483647 w 397"/>
              <a:gd name="T15" fmla="*/ 0 h 340"/>
              <a:gd name="T16" fmla="*/ 586231344 w 397"/>
              <a:gd name="T17" fmla="*/ 0 h 340"/>
              <a:gd name="T18" fmla="*/ 586231344 w 397"/>
              <a:gd name="T19" fmla="*/ 586486764 h 340"/>
              <a:gd name="T20" fmla="*/ 0 w 397"/>
              <a:gd name="T21" fmla="*/ 586486764 h 340"/>
              <a:gd name="T22" fmla="*/ 0 w 397"/>
              <a:gd name="T23" fmla="*/ 2147483647 h 340"/>
              <a:gd name="T24" fmla="*/ 586231344 w 397"/>
              <a:gd name="T25" fmla="*/ 2147483647 h 340"/>
              <a:gd name="T26" fmla="*/ 586231344 w 397"/>
              <a:gd name="T27" fmla="*/ 2147483647 h 340"/>
              <a:gd name="T28" fmla="*/ 1758697240 w 397"/>
              <a:gd name="T29" fmla="*/ 2147483647 h 340"/>
              <a:gd name="T30" fmla="*/ 1758697240 w 397"/>
              <a:gd name="T31" fmla="*/ 2147483647 h 340"/>
              <a:gd name="T32" fmla="*/ 2147483647 w 397"/>
              <a:gd name="T33" fmla="*/ 2147483647 h 34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97" h="340">
                <a:moveTo>
                  <a:pt x="227" y="340"/>
                </a:moveTo>
                <a:lnTo>
                  <a:pt x="227" y="284"/>
                </a:lnTo>
                <a:lnTo>
                  <a:pt x="284" y="284"/>
                </a:lnTo>
                <a:lnTo>
                  <a:pt x="284" y="170"/>
                </a:lnTo>
                <a:lnTo>
                  <a:pt x="341" y="170"/>
                </a:lnTo>
                <a:lnTo>
                  <a:pt x="341" y="113"/>
                </a:lnTo>
                <a:lnTo>
                  <a:pt x="397" y="113"/>
                </a:lnTo>
                <a:lnTo>
                  <a:pt x="397" y="0"/>
                </a:lnTo>
                <a:lnTo>
                  <a:pt x="57" y="0"/>
                </a:lnTo>
                <a:lnTo>
                  <a:pt x="57" y="57"/>
                </a:lnTo>
                <a:lnTo>
                  <a:pt x="0" y="57"/>
                </a:lnTo>
                <a:lnTo>
                  <a:pt x="0" y="227"/>
                </a:lnTo>
                <a:lnTo>
                  <a:pt x="57" y="227"/>
                </a:lnTo>
                <a:lnTo>
                  <a:pt x="57" y="284"/>
                </a:lnTo>
                <a:lnTo>
                  <a:pt x="171" y="284"/>
                </a:lnTo>
                <a:lnTo>
                  <a:pt x="171" y="340"/>
                </a:lnTo>
                <a:lnTo>
                  <a:pt x="227" y="34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9" name="Freeform 40">
            <a:extLst>
              <a:ext uri="{FF2B5EF4-FFF2-40B4-BE49-F238E27FC236}">
                <a16:creationId xmlns:a16="http://schemas.microsoft.com/office/drawing/2014/main" id="{C4E1988B-CE45-4DB5-BF6B-21888401E445}"/>
              </a:ext>
            </a:extLst>
          </p:cNvPr>
          <p:cNvSpPr>
            <a:spLocks/>
          </p:cNvSpPr>
          <p:nvPr/>
        </p:nvSpPr>
        <p:spPr bwMode="auto">
          <a:xfrm>
            <a:off x="7169150" y="4352925"/>
            <a:ext cx="727075" cy="1273175"/>
          </a:xfrm>
          <a:custGeom>
            <a:avLst/>
            <a:gdLst>
              <a:gd name="T0" fmla="*/ 2147483647 w 227"/>
              <a:gd name="T1" fmla="*/ 0 h 397"/>
              <a:gd name="T2" fmla="*/ 1169530566 w 227"/>
              <a:gd name="T3" fmla="*/ 0 h 397"/>
              <a:gd name="T4" fmla="*/ 1169530566 w 227"/>
              <a:gd name="T5" fmla="*/ 586231344 h 397"/>
              <a:gd name="T6" fmla="*/ 584763681 w 227"/>
              <a:gd name="T7" fmla="*/ 586231344 h 397"/>
              <a:gd name="T8" fmla="*/ 584763681 w 227"/>
              <a:gd name="T9" fmla="*/ 1758697240 h 397"/>
              <a:gd name="T10" fmla="*/ 0 w 227"/>
              <a:gd name="T11" fmla="*/ 1758697240 h 397"/>
              <a:gd name="T12" fmla="*/ 0 w 227"/>
              <a:gd name="T13" fmla="*/ 2147483647 h 397"/>
              <a:gd name="T14" fmla="*/ 584763681 w 227"/>
              <a:gd name="T15" fmla="*/ 2147483647 h 397"/>
              <a:gd name="T16" fmla="*/ 584763681 w 227"/>
              <a:gd name="T17" fmla="*/ 2147483647 h 397"/>
              <a:gd name="T18" fmla="*/ 1744038326 w 227"/>
              <a:gd name="T19" fmla="*/ 2147483647 h 397"/>
              <a:gd name="T20" fmla="*/ 1744038326 w 227"/>
              <a:gd name="T21" fmla="*/ 2147483647 h 397"/>
              <a:gd name="T22" fmla="*/ 2147483647 w 227"/>
              <a:gd name="T23" fmla="*/ 2147483647 h 397"/>
              <a:gd name="T24" fmla="*/ 2147483647 w 227"/>
              <a:gd name="T25" fmla="*/ 0 h 3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27" h="397">
                <a:moveTo>
                  <a:pt x="227" y="0"/>
                </a:moveTo>
                <a:lnTo>
                  <a:pt x="114" y="0"/>
                </a:lnTo>
                <a:lnTo>
                  <a:pt x="114" y="57"/>
                </a:lnTo>
                <a:lnTo>
                  <a:pt x="57" y="57"/>
                </a:lnTo>
                <a:lnTo>
                  <a:pt x="57" y="171"/>
                </a:lnTo>
                <a:lnTo>
                  <a:pt x="0" y="171"/>
                </a:lnTo>
                <a:lnTo>
                  <a:pt x="0" y="341"/>
                </a:lnTo>
                <a:lnTo>
                  <a:pt x="57" y="341"/>
                </a:lnTo>
                <a:lnTo>
                  <a:pt x="57" y="397"/>
                </a:lnTo>
                <a:lnTo>
                  <a:pt x="170" y="397"/>
                </a:lnTo>
                <a:lnTo>
                  <a:pt x="170" y="341"/>
                </a:lnTo>
                <a:lnTo>
                  <a:pt x="227" y="341"/>
                </a:lnTo>
                <a:lnTo>
                  <a:pt x="227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0" name="Freeform 41">
            <a:extLst>
              <a:ext uri="{FF2B5EF4-FFF2-40B4-BE49-F238E27FC236}">
                <a16:creationId xmlns:a16="http://schemas.microsoft.com/office/drawing/2014/main" id="{5C059CAA-1EAA-4F9E-99F0-26411C0EE94E}"/>
              </a:ext>
            </a:extLst>
          </p:cNvPr>
          <p:cNvSpPr>
            <a:spLocks/>
          </p:cNvSpPr>
          <p:nvPr/>
        </p:nvSpPr>
        <p:spPr bwMode="auto">
          <a:xfrm>
            <a:off x="3714750" y="898525"/>
            <a:ext cx="2546350" cy="2001838"/>
          </a:xfrm>
          <a:custGeom>
            <a:avLst/>
            <a:gdLst>
              <a:gd name="T0" fmla="*/ 0 w 794"/>
              <a:gd name="T1" fmla="*/ 1749596788 h 624"/>
              <a:gd name="T2" fmla="*/ 586231344 w 794"/>
              <a:gd name="T3" fmla="*/ 1749596788 h 624"/>
              <a:gd name="T4" fmla="*/ 586231344 w 794"/>
              <a:gd name="T5" fmla="*/ 2147483647 h 624"/>
              <a:gd name="T6" fmla="*/ 2147483647 w 794"/>
              <a:gd name="T7" fmla="*/ 2147483647 h 624"/>
              <a:gd name="T8" fmla="*/ 2147483647 w 794"/>
              <a:gd name="T9" fmla="*/ 2147483647 h 624"/>
              <a:gd name="T10" fmla="*/ 2147483647 w 794"/>
              <a:gd name="T11" fmla="*/ 2147483647 h 624"/>
              <a:gd name="T12" fmla="*/ 2147483647 w 794"/>
              <a:gd name="T13" fmla="*/ 2147483647 h 624"/>
              <a:gd name="T14" fmla="*/ 2147483647 w 794"/>
              <a:gd name="T15" fmla="*/ 2147483647 h 624"/>
              <a:gd name="T16" fmla="*/ 2147483647 w 794"/>
              <a:gd name="T17" fmla="*/ 2147483647 h 624"/>
              <a:gd name="T18" fmla="*/ 2147483647 w 794"/>
              <a:gd name="T19" fmla="*/ 2147483647 h 624"/>
              <a:gd name="T20" fmla="*/ 2147483647 w 794"/>
              <a:gd name="T21" fmla="*/ 2147483647 h 624"/>
              <a:gd name="T22" fmla="*/ 2147483647 w 794"/>
              <a:gd name="T23" fmla="*/ 2147483647 h 624"/>
              <a:gd name="T24" fmla="*/ 2147483647 w 794"/>
              <a:gd name="T25" fmla="*/ 2147483647 h 624"/>
              <a:gd name="T26" fmla="*/ 2147483647 w 794"/>
              <a:gd name="T27" fmla="*/ 2147483647 h 624"/>
              <a:gd name="T28" fmla="*/ 2147483647 w 794"/>
              <a:gd name="T29" fmla="*/ 2147483647 h 624"/>
              <a:gd name="T30" fmla="*/ 2147483647 w 794"/>
              <a:gd name="T31" fmla="*/ 2147483647 h 624"/>
              <a:gd name="T32" fmla="*/ 2147483647 w 794"/>
              <a:gd name="T33" fmla="*/ 2147483647 h 624"/>
              <a:gd name="T34" fmla="*/ 2147483647 w 794"/>
              <a:gd name="T35" fmla="*/ 2147483647 h 624"/>
              <a:gd name="T36" fmla="*/ 2147483647 w 794"/>
              <a:gd name="T37" fmla="*/ 2147483647 h 624"/>
              <a:gd name="T38" fmla="*/ 2147483647 w 794"/>
              <a:gd name="T39" fmla="*/ 2147483647 h 624"/>
              <a:gd name="T40" fmla="*/ 2147483647 w 794"/>
              <a:gd name="T41" fmla="*/ 1162965220 h 624"/>
              <a:gd name="T42" fmla="*/ 2147483647 w 794"/>
              <a:gd name="T43" fmla="*/ 1162965220 h 624"/>
              <a:gd name="T44" fmla="*/ 2147483647 w 794"/>
              <a:gd name="T45" fmla="*/ 0 h 624"/>
              <a:gd name="T46" fmla="*/ 1162181079 w 794"/>
              <a:gd name="T47" fmla="*/ 0 h 624"/>
              <a:gd name="T48" fmla="*/ 1162181079 w 794"/>
              <a:gd name="T49" fmla="*/ 1162965220 h 624"/>
              <a:gd name="T50" fmla="*/ 0 w 794"/>
              <a:gd name="T51" fmla="*/ 1162965220 h 624"/>
              <a:gd name="T52" fmla="*/ 0 w 794"/>
              <a:gd name="T53" fmla="*/ 1749596788 h 62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794" h="624">
                <a:moveTo>
                  <a:pt x="0" y="170"/>
                </a:moveTo>
                <a:lnTo>
                  <a:pt x="57" y="170"/>
                </a:lnTo>
                <a:lnTo>
                  <a:pt x="57" y="284"/>
                </a:lnTo>
                <a:lnTo>
                  <a:pt x="283" y="284"/>
                </a:lnTo>
                <a:lnTo>
                  <a:pt x="283" y="340"/>
                </a:lnTo>
                <a:lnTo>
                  <a:pt x="397" y="340"/>
                </a:lnTo>
                <a:lnTo>
                  <a:pt x="397" y="567"/>
                </a:lnTo>
                <a:lnTo>
                  <a:pt x="567" y="567"/>
                </a:lnTo>
                <a:lnTo>
                  <a:pt x="567" y="624"/>
                </a:lnTo>
                <a:lnTo>
                  <a:pt x="624" y="624"/>
                </a:lnTo>
                <a:lnTo>
                  <a:pt x="624" y="567"/>
                </a:lnTo>
                <a:lnTo>
                  <a:pt x="680" y="567"/>
                </a:lnTo>
                <a:lnTo>
                  <a:pt x="680" y="510"/>
                </a:lnTo>
                <a:lnTo>
                  <a:pt x="794" y="510"/>
                </a:lnTo>
                <a:lnTo>
                  <a:pt x="794" y="454"/>
                </a:lnTo>
                <a:lnTo>
                  <a:pt x="737" y="454"/>
                </a:lnTo>
                <a:lnTo>
                  <a:pt x="737" y="340"/>
                </a:lnTo>
                <a:lnTo>
                  <a:pt x="680" y="340"/>
                </a:lnTo>
                <a:lnTo>
                  <a:pt x="680" y="284"/>
                </a:lnTo>
                <a:lnTo>
                  <a:pt x="624" y="284"/>
                </a:lnTo>
                <a:lnTo>
                  <a:pt x="624" y="113"/>
                </a:lnTo>
                <a:lnTo>
                  <a:pt x="567" y="113"/>
                </a:lnTo>
                <a:lnTo>
                  <a:pt x="567" y="0"/>
                </a:lnTo>
                <a:lnTo>
                  <a:pt x="113" y="0"/>
                </a:lnTo>
                <a:lnTo>
                  <a:pt x="113" y="113"/>
                </a:lnTo>
                <a:lnTo>
                  <a:pt x="0" y="113"/>
                </a:lnTo>
                <a:lnTo>
                  <a:pt x="0" y="17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1" name="Freeform 42">
            <a:extLst>
              <a:ext uri="{FF2B5EF4-FFF2-40B4-BE49-F238E27FC236}">
                <a16:creationId xmlns:a16="http://schemas.microsoft.com/office/drawing/2014/main" id="{B3DEF4AD-23FF-4C65-ADD2-13B36FE6244B}"/>
              </a:ext>
            </a:extLst>
          </p:cNvPr>
          <p:cNvSpPr>
            <a:spLocks/>
          </p:cNvSpPr>
          <p:nvPr/>
        </p:nvSpPr>
        <p:spPr bwMode="auto">
          <a:xfrm>
            <a:off x="4987925" y="2535238"/>
            <a:ext cx="1819275" cy="1093787"/>
          </a:xfrm>
          <a:custGeom>
            <a:avLst/>
            <a:gdLst>
              <a:gd name="T0" fmla="*/ 2147483647 w 567"/>
              <a:gd name="T1" fmla="*/ 0 h 341"/>
              <a:gd name="T2" fmla="*/ 2147483647 w 567"/>
              <a:gd name="T3" fmla="*/ 0 h 341"/>
              <a:gd name="T4" fmla="*/ 2147483647 w 567"/>
              <a:gd name="T5" fmla="*/ 586449457 h 341"/>
              <a:gd name="T6" fmla="*/ 2147483647 w 567"/>
              <a:gd name="T7" fmla="*/ 586449457 h 341"/>
              <a:gd name="T8" fmla="*/ 2147483647 w 567"/>
              <a:gd name="T9" fmla="*/ 1172902121 h 341"/>
              <a:gd name="T10" fmla="*/ 1750168219 w 567"/>
              <a:gd name="T11" fmla="*/ 1172902121 h 341"/>
              <a:gd name="T12" fmla="*/ 1750168219 w 567"/>
              <a:gd name="T13" fmla="*/ 586449457 h 341"/>
              <a:gd name="T14" fmla="*/ 586820467 w 567"/>
              <a:gd name="T15" fmla="*/ 586449457 h 341"/>
              <a:gd name="T16" fmla="*/ 586820467 w 567"/>
              <a:gd name="T17" fmla="*/ 1749064848 h 341"/>
              <a:gd name="T18" fmla="*/ 0 w 567"/>
              <a:gd name="T19" fmla="*/ 1749064848 h 341"/>
              <a:gd name="T20" fmla="*/ 0 w 567"/>
              <a:gd name="T21" fmla="*/ 2147483647 h 341"/>
              <a:gd name="T22" fmla="*/ 586820467 w 567"/>
              <a:gd name="T23" fmla="*/ 2147483647 h 341"/>
              <a:gd name="T24" fmla="*/ 586820467 w 567"/>
              <a:gd name="T25" fmla="*/ 2147483647 h 341"/>
              <a:gd name="T26" fmla="*/ 2147483647 w 567"/>
              <a:gd name="T27" fmla="*/ 2147483647 h 341"/>
              <a:gd name="T28" fmla="*/ 2147483647 w 567"/>
              <a:gd name="T29" fmla="*/ 2147483647 h 341"/>
              <a:gd name="T30" fmla="*/ 2147483647 w 567"/>
              <a:gd name="T31" fmla="*/ 2147483647 h 341"/>
              <a:gd name="T32" fmla="*/ 2147483647 w 567"/>
              <a:gd name="T33" fmla="*/ 2147483647 h 341"/>
              <a:gd name="T34" fmla="*/ 2147483647 w 567"/>
              <a:gd name="T35" fmla="*/ 2147483647 h 341"/>
              <a:gd name="T36" fmla="*/ 2147483647 w 567"/>
              <a:gd name="T37" fmla="*/ 1749064848 h 341"/>
              <a:gd name="T38" fmla="*/ 2147483647 w 567"/>
              <a:gd name="T39" fmla="*/ 1749064848 h 341"/>
              <a:gd name="T40" fmla="*/ 2147483647 w 567"/>
              <a:gd name="T41" fmla="*/ 586449457 h 341"/>
              <a:gd name="T42" fmla="*/ 2147483647 w 567"/>
              <a:gd name="T43" fmla="*/ 586449457 h 341"/>
              <a:gd name="T44" fmla="*/ 2147483647 w 567"/>
              <a:gd name="T45" fmla="*/ 586449457 h 341"/>
              <a:gd name="T46" fmla="*/ 2147483647 w 567"/>
              <a:gd name="T47" fmla="*/ 0 h 34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567" h="341">
                <a:moveTo>
                  <a:pt x="340" y="0"/>
                </a:moveTo>
                <a:lnTo>
                  <a:pt x="283" y="0"/>
                </a:lnTo>
                <a:lnTo>
                  <a:pt x="283" y="57"/>
                </a:lnTo>
                <a:lnTo>
                  <a:pt x="227" y="57"/>
                </a:lnTo>
                <a:lnTo>
                  <a:pt x="227" y="114"/>
                </a:lnTo>
                <a:lnTo>
                  <a:pt x="170" y="114"/>
                </a:lnTo>
                <a:lnTo>
                  <a:pt x="170" y="57"/>
                </a:lnTo>
                <a:lnTo>
                  <a:pt x="57" y="57"/>
                </a:lnTo>
                <a:lnTo>
                  <a:pt x="57" y="170"/>
                </a:lnTo>
                <a:lnTo>
                  <a:pt x="0" y="170"/>
                </a:lnTo>
                <a:lnTo>
                  <a:pt x="0" y="284"/>
                </a:lnTo>
                <a:lnTo>
                  <a:pt x="57" y="284"/>
                </a:lnTo>
                <a:lnTo>
                  <a:pt x="57" y="341"/>
                </a:lnTo>
                <a:lnTo>
                  <a:pt x="340" y="341"/>
                </a:lnTo>
                <a:lnTo>
                  <a:pt x="340" y="284"/>
                </a:lnTo>
                <a:lnTo>
                  <a:pt x="397" y="284"/>
                </a:lnTo>
                <a:lnTo>
                  <a:pt x="397" y="227"/>
                </a:lnTo>
                <a:lnTo>
                  <a:pt x="510" y="227"/>
                </a:lnTo>
                <a:lnTo>
                  <a:pt x="510" y="170"/>
                </a:lnTo>
                <a:lnTo>
                  <a:pt x="567" y="170"/>
                </a:lnTo>
                <a:lnTo>
                  <a:pt x="567" y="57"/>
                </a:lnTo>
                <a:lnTo>
                  <a:pt x="453" y="57"/>
                </a:lnTo>
                <a:lnTo>
                  <a:pt x="340" y="57"/>
                </a:lnTo>
                <a:lnTo>
                  <a:pt x="34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2" name="Freeform 43">
            <a:extLst>
              <a:ext uri="{FF2B5EF4-FFF2-40B4-BE49-F238E27FC236}">
                <a16:creationId xmlns:a16="http://schemas.microsoft.com/office/drawing/2014/main" id="{959FDB3F-6B5E-47E8-96E1-9D91A0F82D75}"/>
              </a:ext>
            </a:extLst>
          </p:cNvPr>
          <p:cNvSpPr>
            <a:spLocks/>
          </p:cNvSpPr>
          <p:nvPr/>
        </p:nvSpPr>
        <p:spPr bwMode="auto">
          <a:xfrm>
            <a:off x="6078538" y="2900363"/>
            <a:ext cx="1273175" cy="1090612"/>
          </a:xfrm>
          <a:custGeom>
            <a:avLst/>
            <a:gdLst>
              <a:gd name="T0" fmla="*/ 2147483647 w 397"/>
              <a:gd name="T1" fmla="*/ 0 h 340"/>
              <a:gd name="T2" fmla="*/ 2147483647 w 397"/>
              <a:gd name="T3" fmla="*/ 0 h 340"/>
              <a:gd name="T4" fmla="*/ 2147483647 w 397"/>
              <a:gd name="T5" fmla="*/ 576195981 h 340"/>
              <a:gd name="T6" fmla="*/ 2147483647 w 397"/>
              <a:gd name="T7" fmla="*/ 576195981 h 340"/>
              <a:gd name="T8" fmla="*/ 2147483647 w 397"/>
              <a:gd name="T9" fmla="*/ 1162682207 h 340"/>
              <a:gd name="T10" fmla="*/ 2147483647 w 397"/>
              <a:gd name="T11" fmla="*/ 1162682207 h 340"/>
              <a:gd name="T12" fmla="*/ 2147483647 w 397"/>
              <a:gd name="T13" fmla="*/ 1749168433 h 340"/>
              <a:gd name="T14" fmla="*/ 2147483647 w 397"/>
              <a:gd name="T15" fmla="*/ 1749168433 h 340"/>
              <a:gd name="T16" fmla="*/ 2147483647 w 397"/>
              <a:gd name="T17" fmla="*/ 2147483647 h 340"/>
              <a:gd name="T18" fmla="*/ 2147483647 w 397"/>
              <a:gd name="T19" fmla="*/ 2147483647 h 340"/>
              <a:gd name="T20" fmla="*/ 2147483647 w 397"/>
              <a:gd name="T21" fmla="*/ 2147483647 h 340"/>
              <a:gd name="T22" fmla="*/ 1162181079 w 397"/>
              <a:gd name="T23" fmla="*/ 2147483647 h 340"/>
              <a:gd name="T24" fmla="*/ 1162181079 w 397"/>
              <a:gd name="T25" fmla="*/ 2147483647 h 340"/>
              <a:gd name="T26" fmla="*/ 0 w 397"/>
              <a:gd name="T27" fmla="*/ 2147483647 h 340"/>
              <a:gd name="T28" fmla="*/ 0 w 397"/>
              <a:gd name="T29" fmla="*/ 1749168433 h 340"/>
              <a:gd name="T30" fmla="*/ 586231344 w 397"/>
              <a:gd name="T31" fmla="*/ 1749168433 h 340"/>
              <a:gd name="T32" fmla="*/ 586231344 w 397"/>
              <a:gd name="T33" fmla="*/ 1162682207 h 340"/>
              <a:gd name="T34" fmla="*/ 1748412423 w 397"/>
              <a:gd name="T35" fmla="*/ 1162682207 h 340"/>
              <a:gd name="T36" fmla="*/ 1748412423 w 397"/>
              <a:gd name="T37" fmla="*/ 576195981 h 340"/>
              <a:gd name="T38" fmla="*/ 2147483647 w 397"/>
              <a:gd name="T39" fmla="*/ 576195981 h 340"/>
              <a:gd name="T40" fmla="*/ 2147483647 w 397"/>
              <a:gd name="T41" fmla="*/ 0 h 34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97" h="340">
                <a:moveTo>
                  <a:pt x="227" y="0"/>
                </a:moveTo>
                <a:lnTo>
                  <a:pt x="340" y="0"/>
                </a:lnTo>
                <a:lnTo>
                  <a:pt x="340" y="56"/>
                </a:lnTo>
                <a:lnTo>
                  <a:pt x="397" y="56"/>
                </a:lnTo>
                <a:lnTo>
                  <a:pt x="397" y="113"/>
                </a:lnTo>
                <a:lnTo>
                  <a:pt x="340" y="113"/>
                </a:lnTo>
                <a:lnTo>
                  <a:pt x="340" y="170"/>
                </a:lnTo>
                <a:lnTo>
                  <a:pt x="397" y="170"/>
                </a:lnTo>
                <a:lnTo>
                  <a:pt x="397" y="340"/>
                </a:lnTo>
                <a:lnTo>
                  <a:pt x="227" y="340"/>
                </a:lnTo>
                <a:lnTo>
                  <a:pt x="227" y="283"/>
                </a:lnTo>
                <a:lnTo>
                  <a:pt x="113" y="283"/>
                </a:lnTo>
                <a:lnTo>
                  <a:pt x="113" y="227"/>
                </a:lnTo>
                <a:lnTo>
                  <a:pt x="0" y="227"/>
                </a:lnTo>
                <a:lnTo>
                  <a:pt x="0" y="170"/>
                </a:lnTo>
                <a:lnTo>
                  <a:pt x="57" y="170"/>
                </a:lnTo>
                <a:lnTo>
                  <a:pt x="57" y="113"/>
                </a:lnTo>
                <a:lnTo>
                  <a:pt x="170" y="113"/>
                </a:lnTo>
                <a:lnTo>
                  <a:pt x="170" y="56"/>
                </a:lnTo>
                <a:lnTo>
                  <a:pt x="227" y="56"/>
                </a:lnTo>
                <a:lnTo>
                  <a:pt x="227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3" name="Freeform 44">
            <a:extLst>
              <a:ext uri="{FF2B5EF4-FFF2-40B4-BE49-F238E27FC236}">
                <a16:creationId xmlns:a16="http://schemas.microsoft.com/office/drawing/2014/main" id="{717EC9D4-FEA4-45F4-B98C-5CE81570CC93}"/>
              </a:ext>
            </a:extLst>
          </p:cNvPr>
          <p:cNvSpPr>
            <a:spLocks/>
          </p:cNvSpPr>
          <p:nvPr/>
        </p:nvSpPr>
        <p:spPr bwMode="auto">
          <a:xfrm>
            <a:off x="5534025" y="898525"/>
            <a:ext cx="1817688" cy="2181225"/>
          </a:xfrm>
          <a:custGeom>
            <a:avLst/>
            <a:gdLst>
              <a:gd name="T0" fmla="*/ 0 w 567"/>
              <a:gd name="T1" fmla="*/ 0 h 680"/>
              <a:gd name="T2" fmla="*/ 0 w 567"/>
              <a:gd name="T3" fmla="*/ 1162682740 h 680"/>
              <a:gd name="T4" fmla="*/ 585798846 w 567"/>
              <a:gd name="T5" fmla="*/ 1162682740 h 680"/>
              <a:gd name="T6" fmla="*/ 585798846 w 567"/>
              <a:gd name="T7" fmla="*/ 2147483647 h 680"/>
              <a:gd name="T8" fmla="*/ 1161316696 w 567"/>
              <a:gd name="T9" fmla="*/ 2147483647 h 680"/>
              <a:gd name="T10" fmla="*/ 1161316696 w 567"/>
              <a:gd name="T11" fmla="*/ 2147483647 h 680"/>
              <a:gd name="T12" fmla="*/ 1747115542 w 567"/>
              <a:gd name="T13" fmla="*/ 2147483647 h 680"/>
              <a:gd name="T14" fmla="*/ 1747115542 w 567"/>
              <a:gd name="T15" fmla="*/ 2147483647 h 680"/>
              <a:gd name="T16" fmla="*/ 2147483647 w 567"/>
              <a:gd name="T17" fmla="*/ 2147483647 h 680"/>
              <a:gd name="T18" fmla="*/ 2147483647 w 567"/>
              <a:gd name="T19" fmla="*/ 2147483647 h 680"/>
              <a:gd name="T20" fmla="*/ 1747115542 w 567"/>
              <a:gd name="T21" fmla="*/ 2147483647 h 680"/>
              <a:gd name="T22" fmla="*/ 1747115542 w 567"/>
              <a:gd name="T23" fmla="*/ 2147483647 h 680"/>
              <a:gd name="T24" fmla="*/ 2147483647 w 567"/>
              <a:gd name="T25" fmla="*/ 2147483647 h 680"/>
              <a:gd name="T26" fmla="*/ 2147483647 w 567"/>
              <a:gd name="T27" fmla="*/ 2147483647 h 680"/>
              <a:gd name="T28" fmla="*/ 2147483647 w 567"/>
              <a:gd name="T29" fmla="*/ 2147483647 h 680"/>
              <a:gd name="T30" fmla="*/ 2147483647 w 567"/>
              <a:gd name="T31" fmla="*/ 2147483647 h 680"/>
              <a:gd name="T32" fmla="*/ 2147483647 w 567"/>
              <a:gd name="T33" fmla="*/ 2147483647 h 680"/>
              <a:gd name="T34" fmla="*/ 2147483647 w 567"/>
              <a:gd name="T35" fmla="*/ 2147483647 h 680"/>
              <a:gd name="T36" fmla="*/ 2147483647 w 567"/>
              <a:gd name="T37" fmla="*/ 2147483647 h 680"/>
              <a:gd name="T38" fmla="*/ 2147483647 w 567"/>
              <a:gd name="T39" fmla="*/ 2147483647 h 680"/>
              <a:gd name="T40" fmla="*/ 2147483647 w 567"/>
              <a:gd name="T41" fmla="*/ 2147483647 h 680"/>
              <a:gd name="T42" fmla="*/ 2147483647 w 567"/>
              <a:gd name="T43" fmla="*/ 2147483647 h 680"/>
              <a:gd name="T44" fmla="*/ 2147483647 w 567"/>
              <a:gd name="T45" fmla="*/ 2147483647 h 680"/>
              <a:gd name="T46" fmla="*/ 2147483647 w 567"/>
              <a:gd name="T47" fmla="*/ 2147483647 h 680"/>
              <a:gd name="T48" fmla="*/ 2147483647 w 567"/>
              <a:gd name="T49" fmla="*/ 2147483647 h 680"/>
              <a:gd name="T50" fmla="*/ 2147483647 w 567"/>
              <a:gd name="T51" fmla="*/ 2147483647 h 680"/>
              <a:gd name="T52" fmla="*/ 2147483647 w 567"/>
              <a:gd name="T53" fmla="*/ 2147483647 h 680"/>
              <a:gd name="T54" fmla="*/ 2147483647 w 567"/>
              <a:gd name="T55" fmla="*/ 1162682740 h 680"/>
              <a:gd name="T56" fmla="*/ 2147483647 w 567"/>
              <a:gd name="T57" fmla="*/ 1162682740 h 680"/>
              <a:gd name="T58" fmla="*/ 1747115542 w 567"/>
              <a:gd name="T59" fmla="*/ 1162682740 h 680"/>
              <a:gd name="T60" fmla="*/ 1747115542 w 567"/>
              <a:gd name="T61" fmla="*/ 586486495 h 680"/>
              <a:gd name="T62" fmla="*/ 585798846 w 567"/>
              <a:gd name="T63" fmla="*/ 586486495 h 680"/>
              <a:gd name="T64" fmla="*/ 585798846 w 567"/>
              <a:gd name="T65" fmla="*/ 0 h 680"/>
              <a:gd name="T66" fmla="*/ 0 w 567"/>
              <a:gd name="T67" fmla="*/ 0 h 68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67" h="680">
                <a:moveTo>
                  <a:pt x="0" y="0"/>
                </a:moveTo>
                <a:lnTo>
                  <a:pt x="0" y="113"/>
                </a:lnTo>
                <a:lnTo>
                  <a:pt x="57" y="113"/>
                </a:lnTo>
                <a:lnTo>
                  <a:pt x="57" y="284"/>
                </a:lnTo>
                <a:lnTo>
                  <a:pt x="113" y="284"/>
                </a:lnTo>
                <a:lnTo>
                  <a:pt x="113" y="340"/>
                </a:lnTo>
                <a:lnTo>
                  <a:pt x="170" y="340"/>
                </a:lnTo>
                <a:lnTo>
                  <a:pt x="170" y="454"/>
                </a:lnTo>
                <a:lnTo>
                  <a:pt x="227" y="454"/>
                </a:lnTo>
                <a:lnTo>
                  <a:pt x="227" y="510"/>
                </a:lnTo>
                <a:lnTo>
                  <a:pt x="170" y="510"/>
                </a:lnTo>
                <a:lnTo>
                  <a:pt x="170" y="567"/>
                </a:lnTo>
                <a:lnTo>
                  <a:pt x="397" y="567"/>
                </a:lnTo>
                <a:lnTo>
                  <a:pt x="397" y="624"/>
                </a:lnTo>
                <a:lnTo>
                  <a:pt x="510" y="624"/>
                </a:lnTo>
                <a:lnTo>
                  <a:pt x="510" y="680"/>
                </a:lnTo>
                <a:lnTo>
                  <a:pt x="567" y="680"/>
                </a:lnTo>
                <a:lnTo>
                  <a:pt x="567" y="567"/>
                </a:lnTo>
                <a:lnTo>
                  <a:pt x="510" y="567"/>
                </a:lnTo>
                <a:lnTo>
                  <a:pt x="510" y="510"/>
                </a:lnTo>
                <a:lnTo>
                  <a:pt x="454" y="510"/>
                </a:lnTo>
                <a:lnTo>
                  <a:pt x="454" y="397"/>
                </a:lnTo>
                <a:lnTo>
                  <a:pt x="510" y="397"/>
                </a:lnTo>
                <a:lnTo>
                  <a:pt x="510" y="284"/>
                </a:lnTo>
                <a:lnTo>
                  <a:pt x="397" y="284"/>
                </a:lnTo>
                <a:lnTo>
                  <a:pt x="397" y="340"/>
                </a:lnTo>
                <a:lnTo>
                  <a:pt x="340" y="340"/>
                </a:lnTo>
                <a:lnTo>
                  <a:pt x="340" y="113"/>
                </a:lnTo>
                <a:lnTo>
                  <a:pt x="227" y="113"/>
                </a:lnTo>
                <a:lnTo>
                  <a:pt x="170" y="113"/>
                </a:lnTo>
                <a:lnTo>
                  <a:pt x="170" y="57"/>
                </a:lnTo>
                <a:lnTo>
                  <a:pt x="57" y="57"/>
                </a:lnTo>
                <a:lnTo>
                  <a:pt x="57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4" name="Freeform 45">
            <a:extLst>
              <a:ext uri="{FF2B5EF4-FFF2-40B4-BE49-F238E27FC236}">
                <a16:creationId xmlns:a16="http://schemas.microsoft.com/office/drawing/2014/main" id="{E00DE752-8E22-431D-8B02-BAD1D8F5843D}"/>
              </a:ext>
            </a:extLst>
          </p:cNvPr>
          <p:cNvSpPr>
            <a:spLocks/>
          </p:cNvSpPr>
          <p:nvPr/>
        </p:nvSpPr>
        <p:spPr bwMode="auto">
          <a:xfrm>
            <a:off x="6989763" y="2355850"/>
            <a:ext cx="1452562" cy="906463"/>
          </a:xfrm>
          <a:custGeom>
            <a:avLst/>
            <a:gdLst>
              <a:gd name="T0" fmla="*/ 0 w 453"/>
              <a:gd name="T1" fmla="*/ 0 h 283"/>
              <a:gd name="T2" fmla="*/ 2147483647 w 453"/>
              <a:gd name="T3" fmla="*/ 0 h 283"/>
              <a:gd name="T4" fmla="*/ 2147483647 w 453"/>
              <a:gd name="T5" fmla="*/ 1159327740 h 283"/>
              <a:gd name="T6" fmla="*/ 2147483647 w 453"/>
              <a:gd name="T7" fmla="*/ 1159327740 h 283"/>
              <a:gd name="T8" fmla="*/ 2147483647 w 453"/>
              <a:gd name="T9" fmla="*/ 2147483647 h 283"/>
              <a:gd name="T10" fmla="*/ 2147483647 w 453"/>
              <a:gd name="T11" fmla="*/ 2147483647 h 283"/>
              <a:gd name="T12" fmla="*/ 2147483647 w 453"/>
              <a:gd name="T13" fmla="*/ 2147483647 h 283"/>
              <a:gd name="T14" fmla="*/ 1161854001 w 453"/>
              <a:gd name="T15" fmla="*/ 2147483647 h 283"/>
              <a:gd name="T16" fmla="*/ 1161854001 w 453"/>
              <a:gd name="T17" fmla="*/ 1159327740 h 283"/>
              <a:gd name="T18" fmla="*/ 575785316 w 453"/>
              <a:gd name="T19" fmla="*/ 1159327740 h 283"/>
              <a:gd name="T20" fmla="*/ 575785316 w 453"/>
              <a:gd name="T21" fmla="*/ 574534186 h 283"/>
              <a:gd name="T22" fmla="*/ 0 w 453"/>
              <a:gd name="T23" fmla="*/ 574534186 h 283"/>
              <a:gd name="T24" fmla="*/ 0 w 453"/>
              <a:gd name="T25" fmla="*/ 0 h 28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53" h="283">
                <a:moveTo>
                  <a:pt x="0" y="0"/>
                </a:moveTo>
                <a:lnTo>
                  <a:pt x="283" y="0"/>
                </a:lnTo>
                <a:lnTo>
                  <a:pt x="283" y="113"/>
                </a:lnTo>
                <a:lnTo>
                  <a:pt x="453" y="113"/>
                </a:lnTo>
                <a:lnTo>
                  <a:pt x="453" y="226"/>
                </a:lnTo>
                <a:lnTo>
                  <a:pt x="283" y="226"/>
                </a:lnTo>
                <a:lnTo>
                  <a:pt x="283" y="283"/>
                </a:lnTo>
                <a:lnTo>
                  <a:pt x="113" y="283"/>
                </a:lnTo>
                <a:lnTo>
                  <a:pt x="113" y="113"/>
                </a:lnTo>
                <a:lnTo>
                  <a:pt x="56" y="113"/>
                </a:lnTo>
                <a:lnTo>
                  <a:pt x="56" y="56"/>
                </a:lnTo>
                <a:lnTo>
                  <a:pt x="0" y="56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5" name="Freeform 46">
            <a:extLst>
              <a:ext uri="{FF2B5EF4-FFF2-40B4-BE49-F238E27FC236}">
                <a16:creationId xmlns:a16="http://schemas.microsoft.com/office/drawing/2014/main" id="{F6E3644E-B493-494A-A3C2-97473F44663E}"/>
              </a:ext>
            </a:extLst>
          </p:cNvPr>
          <p:cNvSpPr>
            <a:spLocks/>
          </p:cNvSpPr>
          <p:nvPr/>
        </p:nvSpPr>
        <p:spPr bwMode="auto">
          <a:xfrm>
            <a:off x="7169150" y="3079750"/>
            <a:ext cx="1273175" cy="1273175"/>
          </a:xfrm>
          <a:custGeom>
            <a:avLst/>
            <a:gdLst>
              <a:gd name="T0" fmla="*/ 2147483647 w 397"/>
              <a:gd name="T1" fmla="*/ 0 h 397"/>
              <a:gd name="T2" fmla="*/ 2147483647 w 397"/>
              <a:gd name="T3" fmla="*/ 1172465895 h 397"/>
              <a:gd name="T4" fmla="*/ 2147483647 w 397"/>
              <a:gd name="T5" fmla="*/ 1172465895 h 397"/>
              <a:gd name="T6" fmla="*/ 2147483647 w 397"/>
              <a:gd name="T7" fmla="*/ 2147483647 h 397"/>
              <a:gd name="T8" fmla="*/ 2147483647 w 397"/>
              <a:gd name="T9" fmla="*/ 2147483647 h 397"/>
              <a:gd name="T10" fmla="*/ 2147483647 w 397"/>
              <a:gd name="T11" fmla="*/ 2147483647 h 397"/>
              <a:gd name="T12" fmla="*/ 2147483647 w 397"/>
              <a:gd name="T13" fmla="*/ 2147483647 h 397"/>
              <a:gd name="T14" fmla="*/ 2147483647 w 397"/>
              <a:gd name="T15" fmla="*/ 2147483647 h 397"/>
              <a:gd name="T16" fmla="*/ 1748412423 w 397"/>
              <a:gd name="T17" fmla="*/ 2147483647 h 397"/>
              <a:gd name="T18" fmla="*/ 1748412423 w 397"/>
              <a:gd name="T19" fmla="*/ 2147483647 h 397"/>
              <a:gd name="T20" fmla="*/ 586231344 w 397"/>
              <a:gd name="T21" fmla="*/ 2147483647 h 397"/>
              <a:gd name="T22" fmla="*/ 586231344 w 397"/>
              <a:gd name="T23" fmla="*/ 1172465895 h 397"/>
              <a:gd name="T24" fmla="*/ 0 w 397"/>
              <a:gd name="T25" fmla="*/ 1172465895 h 397"/>
              <a:gd name="T26" fmla="*/ 0 w 397"/>
              <a:gd name="T27" fmla="*/ 586231344 h 397"/>
              <a:gd name="T28" fmla="*/ 2147483647 w 397"/>
              <a:gd name="T29" fmla="*/ 586231344 h 397"/>
              <a:gd name="T30" fmla="*/ 2147483647 w 397"/>
              <a:gd name="T31" fmla="*/ 0 h 397"/>
              <a:gd name="T32" fmla="*/ 2147483647 w 397"/>
              <a:gd name="T33" fmla="*/ 0 h 39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97" h="397">
                <a:moveTo>
                  <a:pt x="397" y="0"/>
                </a:moveTo>
                <a:lnTo>
                  <a:pt x="397" y="114"/>
                </a:lnTo>
                <a:lnTo>
                  <a:pt x="340" y="114"/>
                </a:lnTo>
                <a:lnTo>
                  <a:pt x="340" y="227"/>
                </a:lnTo>
                <a:lnTo>
                  <a:pt x="284" y="227"/>
                </a:lnTo>
                <a:lnTo>
                  <a:pt x="284" y="284"/>
                </a:lnTo>
                <a:lnTo>
                  <a:pt x="227" y="284"/>
                </a:lnTo>
                <a:lnTo>
                  <a:pt x="227" y="397"/>
                </a:lnTo>
                <a:lnTo>
                  <a:pt x="170" y="397"/>
                </a:lnTo>
                <a:lnTo>
                  <a:pt x="170" y="284"/>
                </a:lnTo>
                <a:lnTo>
                  <a:pt x="57" y="284"/>
                </a:lnTo>
                <a:lnTo>
                  <a:pt x="57" y="114"/>
                </a:lnTo>
                <a:lnTo>
                  <a:pt x="0" y="114"/>
                </a:lnTo>
                <a:lnTo>
                  <a:pt x="0" y="57"/>
                </a:lnTo>
                <a:lnTo>
                  <a:pt x="227" y="57"/>
                </a:lnTo>
                <a:lnTo>
                  <a:pt x="227" y="0"/>
                </a:lnTo>
                <a:lnTo>
                  <a:pt x="397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6" name="Freeform 47">
            <a:extLst>
              <a:ext uri="{FF2B5EF4-FFF2-40B4-BE49-F238E27FC236}">
                <a16:creationId xmlns:a16="http://schemas.microsoft.com/office/drawing/2014/main" id="{03503662-2D8C-4C19-A3A5-F69FBE7C5D47}"/>
              </a:ext>
            </a:extLst>
          </p:cNvPr>
          <p:cNvSpPr>
            <a:spLocks/>
          </p:cNvSpPr>
          <p:nvPr/>
        </p:nvSpPr>
        <p:spPr bwMode="auto">
          <a:xfrm>
            <a:off x="7896225" y="2717800"/>
            <a:ext cx="1273175" cy="1635125"/>
          </a:xfrm>
          <a:custGeom>
            <a:avLst/>
            <a:gdLst>
              <a:gd name="T0" fmla="*/ 1748412423 w 397"/>
              <a:gd name="T1" fmla="*/ 0 h 510"/>
              <a:gd name="T2" fmla="*/ 2147483647 w 397"/>
              <a:gd name="T3" fmla="*/ 0 h 510"/>
              <a:gd name="T4" fmla="*/ 2147483647 w 397"/>
              <a:gd name="T5" fmla="*/ 585916586 h 510"/>
              <a:gd name="T6" fmla="*/ 2147483647 w 397"/>
              <a:gd name="T7" fmla="*/ 585916586 h 510"/>
              <a:gd name="T8" fmla="*/ 2147483647 w 397"/>
              <a:gd name="T9" fmla="*/ 1161554326 h 510"/>
              <a:gd name="T10" fmla="*/ 2147483647 w 397"/>
              <a:gd name="T11" fmla="*/ 1161554326 h 510"/>
              <a:gd name="T12" fmla="*/ 2147483647 w 397"/>
              <a:gd name="T13" fmla="*/ 2147483647 h 510"/>
              <a:gd name="T14" fmla="*/ 2147483647 w 397"/>
              <a:gd name="T15" fmla="*/ 2147483647 h 510"/>
              <a:gd name="T16" fmla="*/ 2147483647 w 397"/>
              <a:gd name="T17" fmla="*/ 2147483647 h 510"/>
              <a:gd name="T18" fmla="*/ 2147483647 w 397"/>
              <a:gd name="T19" fmla="*/ 2147483647 h 510"/>
              <a:gd name="T20" fmla="*/ 2147483647 w 397"/>
              <a:gd name="T21" fmla="*/ 2147483647 h 510"/>
              <a:gd name="T22" fmla="*/ 2147483647 w 397"/>
              <a:gd name="T23" fmla="*/ 2147483647 h 510"/>
              <a:gd name="T24" fmla="*/ 2147483647 w 397"/>
              <a:gd name="T25" fmla="*/ 2147483647 h 510"/>
              <a:gd name="T26" fmla="*/ 2147483647 w 397"/>
              <a:gd name="T27" fmla="*/ 2147483647 h 510"/>
              <a:gd name="T28" fmla="*/ 2147483647 w 397"/>
              <a:gd name="T29" fmla="*/ 2147483647 h 510"/>
              <a:gd name="T30" fmla="*/ 2147483647 w 397"/>
              <a:gd name="T31" fmla="*/ 2147483647 h 510"/>
              <a:gd name="T32" fmla="*/ 2147483647 w 397"/>
              <a:gd name="T33" fmla="*/ 2147483647 h 510"/>
              <a:gd name="T34" fmla="*/ 1748412423 w 397"/>
              <a:gd name="T35" fmla="*/ 2147483647 h 510"/>
              <a:gd name="T36" fmla="*/ 1748412423 w 397"/>
              <a:gd name="T37" fmla="*/ 2147483647 h 510"/>
              <a:gd name="T38" fmla="*/ 0 w 397"/>
              <a:gd name="T39" fmla="*/ 2147483647 h 510"/>
              <a:gd name="T40" fmla="*/ 0 w 397"/>
              <a:gd name="T41" fmla="*/ 2147483647 h 510"/>
              <a:gd name="T42" fmla="*/ 586231344 w 397"/>
              <a:gd name="T43" fmla="*/ 2147483647 h 510"/>
              <a:gd name="T44" fmla="*/ 586231344 w 397"/>
              <a:gd name="T45" fmla="*/ 2147483647 h 510"/>
              <a:gd name="T46" fmla="*/ 1162181079 w 397"/>
              <a:gd name="T47" fmla="*/ 2147483647 h 510"/>
              <a:gd name="T48" fmla="*/ 1162181079 w 397"/>
              <a:gd name="T49" fmla="*/ 2147483647 h 510"/>
              <a:gd name="T50" fmla="*/ 1748412423 w 397"/>
              <a:gd name="T51" fmla="*/ 2147483647 h 510"/>
              <a:gd name="T52" fmla="*/ 1748412423 w 397"/>
              <a:gd name="T53" fmla="*/ 0 h 51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97" h="510">
                <a:moveTo>
                  <a:pt x="170" y="0"/>
                </a:moveTo>
                <a:lnTo>
                  <a:pt x="284" y="0"/>
                </a:lnTo>
                <a:lnTo>
                  <a:pt x="284" y="57"/>
                </a:lnTo>
                <a:lnTo>
                  <a:pt x="340" y="57"/>
                </a:lnTo>
                <a:lnTo>
                  <a:pt x="340" y="113"/>
                </a:lnTo>
                <a:lnTo>
                  <a:pt x="397" y="113"/>
                </a:lnTo>
                <a:lnTo>
                  <a:pt x="397" y="227"/>
                </a:lnTo>
                <a:lnTo>
                  <a:pt x="340" y="227"/>
                </a:lnTo>
                <a:lnTo>
                  <a:pt x="340" y="284"/>
                </a:lnTo>
                <a:lnTo>
                  <a:pt x="397" y="284"/>
                </a:lnTo>
                <a:lnTo>
                  <a:pt x="397" y="340"/>
                </a:lnTo>
                <a:lnTo>
                  <a:pt x="340" y="340"/>
                </a:lnTo>
                <a:lnTo>
                  <a:pt x="340" y="397"/>
                </a:lnTo>
                <a:lnTo>
                  <a:pt x="284" y="397"/>
                </a:lnTo>
                <a:lnTo>
                  <a:pt x="284" y="340"/>
                </a:lnTo>
                <a:lnTo>
                  <a:pt x="227" y="340"/>
                </a:lnTo>
                <a:lnTo>
                  <a:pt x="227" y="454"/>
                </a:lnTo>
                <a:lnTo>
                  <a:pt x="170" y="454"/>
                </a:lnTo>
                <a:lnTo>
                  <a:pt x="170" y="510"/>
                </a:lnTo>
                <a:lnTo>
                  <a:pt x="0" y="510"/>
                </a:lnTo>
                <a:lnTo>
                  <a:pt x="0" y="397"/>
                </a:lnTo>
                <a:lnTo>
                  <a:pt x="57" y="397"/>
                </a:lnTo>
                <a:lnTo>
                  <a:pt x="57" y="340"/>
                </a:lnTo>
                <a:lnTo>
                  <a:pt x="113" y="340"/>
                </a:lnTo>
                <a:lnTo>
                  <a:pt x="113" y="227"/>
                </a:lnTo>
                <a:lnTo>
                  <a:pt x="170" y="227"/>
                </a:lnTo>
                <a:lnTo>
                  <a:pt x="17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7" name="Freeform 48">
            <a:extLst>
              <a:ext uri="{FF2B5EF4-FFF2-40B4-BE49-F238E27FC236}">
                <a16:creationId xmlns:a16="http://schemas.microsoft.com/office/drawing/2014/main" id="{C5CDEACA-436A-4FEA-8A9A-E93AE306B8D1}"/>
              </a:ext>
            </a:extLst>
          </p:cNvPr>
          <p:cNvSpPr>
            <a:spLocks/>
          </p:cNvSpPr>
          <p:nvPr/>
        </p:nvSpPr>
        <p:spPr bwMode="auto">
          <a:xfrm>
            <a:off x="6623050" y="354013"/>
            <a:ext cx="2909888" cy="2363787"/>
          </a:xfrm>
          <a:custGeom>
            <a:avLst/>
            <a:gdLst>
              <a:gd name="T0" fmla="*/ 2147483647 w 907"/>
              <a:gd name="T1" fmla="*/ 2147483647 h 737"/>
              <a:gd name="T2" fmla="*/ 2147483647 w 907"/>
              <a:gd name="T3" fmla="*/ 2147483647 h 737"/>
              <a:gd name="T4" fmla="*/ 2147483647 w 907"/>
              <a:gd name="T5" fmla="*/ 2147483647 h 737"/>
              <a:gd name="T6" fmla="*/ 2147483647 w 907"/>
              <a:gd name="T7" fmla="*/ 2147483647 h 737"/>
              <a:gd name="T8" fmla="*/ 2147483647 w 907"/>
              <a:gd name="T9" fmla="*/ 2147483647 h 737"/>
              <a:gd name="T10" fmla="*/ 2147483647 w 907"/>
              <a:gd name="T11" fmla="*/ 2147483647 h 737"/>
              <a:gd name="T12" fmla="*/ 2147483647 w 907"/>
              <a:gd name="T13" fmla="*/ 2147483647 h 737"/>
              <a:gd name="T14" fmla="*/ 2147483647 w 907"/>
              <a:gd name="T15" fmla="*/ 2147483647 h 737"/>
              <a:gd name="T16" fmla="*/ 2147483647 w 907"/>
              <a:gd name="T17" fmla="*/ 2147483647 h 737"/>
              <a:gd name="T18" fmla="*/ 2147483647 w 907"/>
              <a:gd name="T19" fmla="*/ 1748762979 h 737"/>
              <a:gd name="T20" fmla="*/ 2147483647 w 907"/>
              <a:gd name="T21" fmla="*/ 1748762979 h 737"/>
              <a:gd name="T22" fmla="*/ 2147483647 w 907"/>
              <a:gd name="T23" fmla="*/ 2147483647 h 737"/>
              <a:gd name="T24" fmla="*/ 2147483647 w 907"/>
              <a:gd name="T25" fmla="*/ 2147483647 h 737"/>
              <a:gd name="T26" fmla="*/ 2147483647 w 907"/>
              <a:gd name="T27" fmla="*/ 1162412303 h 737"/>
              <a:gd name="T28" fmla="*/ 2147483647 w 907"/>
              <a:gd name="T29" fmla="*/ 1162412303 h 737"/>
              <a:gd name="T30" fmla="*/ 2147483647 w 907"/>
              <a:gd name="T31" fmla="*/ 586350676 h 737"/>
              <a:gd name="T32" fmla="*/ 2147483647 w 907"/>
              <a:gd name="T33" fmla="*/ 586350676 h 737"/>
              <a:gd name="T34" fmla="*/ 2147483647 w 907"/>
              <a:gd name="T35" fmla="*/ 1162412303 h 737"/>
              <a:gd name="T36" fmla="*/ 2147483647 w 907"/>
              <a:gd name="T37" fmla="*/ 1162412303 h 737"/>
              <a:gd name="T38" fmla="*/ 2147483647 w 907"/>
              <a:gd name="T39" fmla="*/ 0 h 737"/>
              <a:gd name="T40" fmla="*/ 1749792332 w 907"/>
              <a:gd name="T41" fmla="*/ 0 h 737"/>
              <a:gd name="T42" fmla="*/ 1749792332 w 907"/>
              <a:gd name="T43" fmla="*/ 586350676 h 737"/>
              <a:gd name="T44" fmla="*/ 586696944 w 907"/>
              <a:gd name="T45" fmla="*/ 586350676 h 737"/>
              <a:gd name="T46" fmla="*/ 586696944 w 907"/>
              <a:gd name="T47" fmla="*/ 1162412303 h 737"/>
              <a:gd name="T48" fmla="*/ 1173390680 w 907"/>
              <a:gd name="T49" fmla="*/ 1162412303 h 737"/>
              <a:gd name="T50" fmla="*/ 1173390680 w 907"/>
              <a:gd name="T51" fmla="*/ 1748762979 h 737"/>
              <a:gd name="T52" fmla="*/ 1749792332 w 907"/>
              <a:gd name="T53" fmla="*/ 1748762979 h 737"/>
              <a:gd name="T54" fmla="*/ 1749792332 w 907"/>
              <a:gd name="T55" fmla="*/ 2147483647 h 737"/>
              <a:gd name="T56" fmla="*/ 1173390680 w 907"/>
              <a:gd name="T57" fmla="*/ 2147483647 h 737"/>
              <a:gd name="T58" fmla="*/ 1173390680 w 907"/>
              <a:gd name="T59" fmla="*/ 2147483647 h 737"/>
              <a:gd name="T60" fmla="*/ 0 w 907"/>
              <a:gd name="T61" fmla="*/ 2147483647 h 737"/>
              <a:gd name="T62" fmla="*/ 0 w 907"/>
              <a:gd name="T63" fmla="*/ 2147483647 h 737"/>
              <a:gd name="T64" fmla="*/ 586696944 w 907"/>
              <a:gd name="T65" fmla="*/ 2147483647 h 737"/>
              <a:gd name="T66" fmla="*/ 586696944 w 907"/>
              <a:gd name="T67" fmla="*/ 2147483647 h 737"/>
              <a:gd name="T68" fmla="*/ 1749792332 w 907"/>
              <a:gd name="T69" fmla="*/ 2147483647 h 737"/>
              <a:gd name="T70" fmla="*/ 1749792332 w 907"/>
              <a:gd name="T71" fmla="*/ 2147483647 h 737"/>
              <a:gd name="T72" fmla="*/ 1173390680 w 907"/>
              <a:gd name="T73" fmla="*/ 2147483647 h 737"/>
              <a:gd name="T74" fmla="*/ 1173390680 w 907"/>
              <a:gd name="T75" fmla="*/ 2147483647 h 737"/>
              <a:gd name="T76" fmla="*/ 2147483647 w 907"/>
              <a:gd name="T77" fmla="*/ 2147483647 h 737"/>
              <a:gd name="T78" fmla="*/ 2147483647 w 907"/>
              <a:gd name="T79" fmla="*/ 2147483647 h 737"/>
              <a:gd name="T80" fmla="*/ 2147483647 w 907"/>
              <a:gd name="T81" fmla="*/ 2147483647 h 73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907" h="737">
                <a:moveTo>
                  <a:pt x="624" y="737"/>
                </a:moveTo>
                <a:lnTo>
                  <a:pt x="624" y="624"/>
                </a:lnTo>
                <a:lnTo>
                  <a:pt x="567" y="624"/>
                </a:lnTo>
                <a:lnTo>
                  <a:pt x="567" y="567"/>
                </a:lnTo>
                <a:lnTo>
                  <a:pt x="681" y="567"/>
                </a:lnTo>
                <a:lnTo>
                  <a:pt x="681" y="510"/>
                </a:lnTo>
                <a:lnTo>
                  <a:pt x="907" y="510"/>
                </a:lnTo>
                <a:lnTo>
                  <a:pt x="907" y="397"/>
                </a:lnTo>
                <a:lnTo>
                  <a:pt x="851" y="397"/>
                </a:lnTo>
                <a:lnTo>
                  <a:pt x="851" y="170"/>
                </a:lnTo>
                <a:lnTo>
                  <a:pt x="737" y="170"/>
                </a:lnTo>
                <a:lnTo>
                  <a:pt x="737" y="227"/>
                </a:lnTo>
                <a:lnTo>
                  <a:pt x="624" y="227"/>
                </a:lnTo>
                <a:lnTo>
                  <a:pt x="624" y="113"/>
                </a:lnTo>
                <a:lnTo>
                  <a:pt x="681" y="113"/>
                </a:lnTo>
                <a:lnTo>
                  <a:pt x="681" y="57"/>
                </a:lnTo>
                <a:lnTo>
                  <a:pt x="510" y="57"/>
                </a:lnTo>
                <a:lnTo>
                  <a:pt x="510" y="113"/>
                </a:lnTo>
                <a:lnTo>
                  <a:pt x="284" y="113"/>
                </a:lnTo>
                <a:lnTo>
                  <a:pt x="284" y="0"/>
                </a:lnTo>
                <a:lnTo>
                  <a:pt x="170" y="0"/>
                </a:lnTo>
                <a:lnTo>
                  <a:pt x="170" y="57"/>
                </a:lnTo>
                <a:lnTo>
                  <a:pt x="57" y="57"/>
                </a:lnTo>
                <a:lnTo>
                  <a:pt x="57" y="113"/>
                </a:lnTo>
                <a:lnTo>
                  <a:pt x="114" y="113"/>
                </a:lnTo>
                <a:lnTo>
                  <a:pt x="114" y="170"/>
                </a:lnTo>
                <a:lnTo>
                  <a:pt x="170" y="170"/>
                </a:lnTo>
                <a:lnTo>
                  <a:pt x="170" y="227"/>
                </a:lnTo>
                <a:lnTo>
                  <a:pt x="114" y="227"/>
                </a:lnTo>
                <a:lnTo>
                  <a:pt x="114" y="340"/>
                </a:lnTo>
                <a:lnTo>
                  <a:pt x="0" y="340"/>
                </a:lnTo>
                <a:lnTo>
                  <a:pt x="0" y="510"/>
                </a:lnTo>
                <a:lnTo>
                  <a:pt x="57" y="510"/>
                </a:lnTo>
                <a:lnTo>
                  <a:pt x="57" y="454"/>
                </a:lnTo>
                <a:lnTo>
                  <a:pt x="170" y="454"/>
                </a:lnTo>
                <a:lnTo>
                  <a:pt x="170" y="567"/>
                </a:lnTo>
                <a:lnTo>
                  <a:pt x="114" y="567"/>
                </a:lnTo>
                <a:lnTo>
                  <a:pt x="114" y="624"/>
                </a:lnTo>
                <a:lnTo>
                  <a:pt x="397" y="624"/>
                </a:lnTo>
                <a:lnTo>
                  <a:pt x="397" y="737"/>
                </a:lnTo>
                <a:lnTo>
                  <a:pt x="624" y="73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8" name="Freeform 49">
            <a:extLst>
              <a:ext uri="{FF2B5EF4-FFF2-40B4-BE49-F238E27FC236}">
                <a16:creationId xmlns:a16="http://schemas.microsoft.com/office/drawing/2014/main" id="{727B946A-BE42-4AEC-AE50-C50533277A8C}"/>
              </a:ext>
            </a:extLst>
          </p:cNvPr>
          <p:cNvSpPr>
            <a:spLocks/>
          </p:cNvSpPr>
          <p:nvPr/>
        </p:nvSpPr>
        <p:spPr bwMode="auto">
          <a:xfrm>
            <a:off x="8442325" y="1082675"/>
            <a:ext cx="2184400" cy="2546350"/>
          </a:xfrm>
          <a:custGeom>
            <a:avLst/>
            <a:gdLst>
              <a:gd name="T0" fmla="*/ 2147483647 w 681"/>
              <a:gd name="T1" fmla="*/ 0 h 794"/>
              <a:gd name="T2" fmla="*/ 2147483647 w 681"/>
              <a:gd name="T3" fmla="*/ 1748412423 h 794"/>
              <a:gd name="T4" fmla="*/ 2147483647 w 681"/>
              <a:gd name="T5" fmla="*/ 1748412423 h 794"/>
              <a:gd name="T6" fmla="*/ 2147483647 w 681"/>
              <a:gd name="T7" fmla="*/ 2147483647 h 794"/>
              <a:gd name="T8" fmla="*/ 1172936194 w 681"/>
              <a:gd name="T9" fmla="*/ 2147483647 h 794"/>
              <a:gd name="T10" fmla="*/ 1172936194 w 681"/>
              <a:gd name="T11" fmla="*/ 2147483647 h 794"/>
              <a:gd name="T12" fmla="*/ 0 w 681"/>
              <a:gd name="T13" fmla="*/ 2147483647 h 794"/>
              <a:gd name="T14" fmla="*/ 0 w 681"/>
              <a:gd name="T15" fmla="*/ 2147483647 h 794"/>
              <a:gd name="T16" fmla="*/ 586468097 w 681"/>
              <a:gd name="T17" fmla="*/ 2147483647 h 794"/>
              <a:gd name="T18" fmla="*/ 586468097 w 681"/>
              <a:gd name="T19" fmla="*/ 2147483647 h 794"/>
              <a:gd name="T20" fmla="*/ 1172936194 w 681"/>
              <a:gd name="T21" fmla="*/ 2147483647 h 794"/>
              <a:gd name="T22" fmla="*/ 1172936194 w 681"/>
              <a:gd name="T23" fmla="*/ 2147483647 h 794"/>
              <a:gd name="T24" fmla="*/ 1749117403 w 681"/>
              <a:gd name="T25" fmla="*/ 2147483647 h 794"/>
              <a:gd name="T26" fmla="*/ 1749117403 w 681"/>
              <a:gd name="T27" fmla="*/ 2147483647 h 794"/>
              <a:gd name="T28" fmla="*/ 2147483647 w 681"/>
              <a:gd name="T29" fmla="*/ 2147483647 h 794"/>
              <a:gd name="T30" fmla="*/ 2147483647 w 681"/>
              <a:gd name="T31" fmla="*/ 2147483647 h 794"/>
              <a:gd name="T32" fmla="*/ 2147483647 w 681"/>
              <a:gd name="T33" fmla="*/ 2147483647 h 794"/>
              <a:gd name="T34" fmla="*/ 2147483647 w 681"/>
              <a:gd name="T35" fmla="*/ 2147483647 h 794"/>
              <a:gd name="T36" fmla="*/ 2147483647 w 681"/>
              <a:gd name="T37" fmla="*/ 2147483647 h 794"/>
              <a:gd name="T38" fmla="*/ 2147483647 w 681"/>
              <a:gd name="T39" fmla="*/ 2147483647 h 794"/>
              <a:gd name="T40" fmla="*/ 2147483647 w 681"/>
              <a:gd name="T41" fmla="*/ 2147483647 h 794"/>
              <a:gd name="T42" fmla="*/ 2147483647 w 681"/>
              <a:gd name="T43" fmla="*/ 2147483647 h 794"/>
              <a:gd name="T44" fmla="*/ 2147483647 w 681"/>
              <a:gd name="T45" fmla="*/ 2147483647 h 794"/>
              <a:gd name="T46" fmla="*/ 2147483647 w 681"/>
              <a:gd name="T47" fmla="*/ 2147483647 h 794"/>
              <a:gd name="T48" fmla="*/ 2147483647 w 681"/>
              <a:gd name="T49" fmla="*/ 2147483647 h 794"/>
              <a:gd name="T50" fmla="*/ 2147483647 w 681"/>
              <a:gd name="T51" fmla="*/ 2147483647 h 794"/>
              <a:gd name="T52" fmla="*/ 2147483647 w 681"/>
              <a:gd name="T53" fmla="*/ 2147483647 h 794"/>
              <a:gd name="T54" fmla="*/ 2147483647 w 681"/>
              <a:gd name="T55" fmla="*/ 1748412423 h 794"/>
              <a:gd name="T56" fmla="*/ 2147483647 w 681"/>
              <a:gd name="T57" fmla="*/ 1748412423 h 794"/>
              <a:gd name="T58" fmla="*/ 2147483647 w 681"/>
              <a:gd name="T59" fmla="*/ 1162181079 h 794"/>
              <a:gd name="T60" fmla="*/ 2147483647 w 681"/>
              <a:gd name="T61" fmla="*/ 1162181079 h 794"/>
              <a:gd name="T62" fmla="*/ 2147483647 w 681"/>
              <a:gd name="T63" fmla="*/ 575946528 h 794"/>
              <a:gd name="T64" fmla="*/ 2147483647 w 681"/>
              <a:gd name="T65" fmla="*/ 0 h 794"/>
              <a:gd name="T66" fmla="*/ 2147483647 w 681"/>
              <a:gd name="T67" fmla="*/ 0 h 79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81" h="794">
                <a:moveTo>
                  <a:pt x="284" y="0"/>
                </a:moveTo>
                <a:lnTo>
                  <a:pt x="284" y="170"/>
                </a:lnTo>
                <a:lnTo>
                  <a:pt x="340" y="170"/>
                </a:lnTo>
                <a:lnTo>
                  <a:pt x="340" y="283"/>
                </a:lnTo>
                <a:lnTo>
                  <a:pt x="114" y="283"/>
                </a:lnTo>
                <a:lnTo>
                  <a:pt x="114" y="340"/>
                </a:lnTo>
                <a:lnTo>
                  <a:pt x="0" y="340"/>
                </a:lnTo>
                <a:lnTo>
                  <a:pt x="0" y="397"/>
                </a:lnTo>
                <a:lnTo>
                  <a:pt x="57" y="397"/>
                </a:lnTo>
                <a:lnTo>
                  <a:pt x="57" y="510"/>
                </a:lnTo>
                <a:lnTo>
                  <a:pt x="114" y="510"/>
                </a:lnTo>
                <a:lnTo>
                  <a:pt x="114" y="567"/>
                </a:lnTo>
                <a:lnTo>
                  <a:pt x="170" y="567"/>
                </a:lnTo>
                <a:lnTo>
                  <a:pt x="170" y="623"/>
                </a:lnTo>
                <a:lnTo>
                  <a:pt x="227" y="623"/>
                </a:lnTo>
                <a:lnTo>
                  <a:pt x="227" y="737"/>
                </a:lnTo>
                <a:lnTo>
                  <a:pt x="284" y="737"/>
                </a:lnTo>
                <a:lnTo>
                  <a:pt x="284" y="794"/>
                </a:lnTo>
                <a:lnTo>
                  <a:pt x="454" y="794"/>
                </a:lnTo>
                <a:lnTo>
                  <a:pt x="454" y="623"/>
                </a:lnTo>
                <a:lnTo>
                  <a:pt x="510" y="623"/>
                </a:lnTo>
                <a:lnTo>
                  <a:pt x="510" y="510"/>
                </a:lnTo>
                <a:lnTo>
                  <a:pt x="567" y="510"/>
                </a:lnTo>
                <a:lnTo>
                  <a:pt x="567" y="397"/>
                </a:lnTo>
                <a:lnTo>
                  <a:pt x="567" y="283"/>
                </a:lnTo>
                <a:lnTo>
                  <a:pt x="567" y="227"/>
                </a:lnTo>
                <a:lnTo>
                  <a:pt x="624" y="227"/>
                </a:lnTo>
                <a:lnTo>
                  <a:pt x="624" y="170"/>
                </a:lnTo>
                <a:lnTo>
                  <a:pt x="681" y="170"/>
                </a:lnTo>
                <a:lnTo>
                  <a:pt x="681" y="113"/>
                </a:lnTo>
                <a:lnTo>
                  <a:pt x="510" y="113"/>
                </a:lnTo>
                <a:lnTo>
                  <a:pt x="510" y="56"/>
                </a:lnTo>
                <a:lnTo>
                  <a:pt x="510" y="0"/>
                </a:lnTo>
                <a:lnTo>
                  <a:pt x="284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9" name="Freeform 50">
            <a:extLst>
              <a:ext uri="{FF2B5EF4-FFF2-40B4-BE49-F238E27FC236}">
                <a16:creationId xmlns:a16="http://schemas.microsoft.com/office/drawing/2014/main" id="{6C404433-1E44-44A3-8FB8-6EF5AC228C9B}"/>
              </a:ext>
            </a:extLst>
          </p:cNvPr>
          <p:cNvSpPr>
            <a:spLocks/>
          </p:cNvSpPr>
          <p:nvPr/>
        </p:nvSpPr>
        <p:spPr bwMode="auto">
          <a:xfrm>
            <a:off x="8986838" y="2171700"/>
            <a:ext cx="2184400" cy="3819525"/>
          </a:xfrm>
          <a:custGeom>
            <a:avLst/>
            <a:gdLst>
              <a:gd name="T0" fmla="*/ 2147483647 w 681"/>
              <a:gd name="T1" fmla="*/ 0 h 1191"/>
              <a:gd name="T2" fmla="*/ 2147483647 w 681"/>
              <a:gd name="T3" fmla="*/ 0 h 1191"/>
              <a:gd name="T4" fmla="*/ 2147483647 w 681"/>
              <a:gd name="T5" fmla="*/ 586231344 h 1191"/>
              <a:gd name="T6" fmla="*/ 2147483647 w 681"/>
              <a:gd name="T7" fmla="*/ 1162181079 h 1191"/>
              <a:gd name="T8" fmla="*/ 2147483647 w 681"/>
              <a:gd name="T9" fmla="*/ 1162181079 h 1191"/>
              <a:gd name="T10" fmla="*/ 2147483647 w 681"/>
              <a:gd name="T11" fmla="*/ 2147483647 h 1191"/>
              <a:gd name="T12" fmla="*/ 2147483647 w 681"/>
              <a:gd name="T13" fmla="*/ 2147483647 h 1191"/>
              <a:gd name="T14" fmla="*/ 2147483647 w 681"/>
              <a:gd name="T15" fmla="*/ 2147483647 h 1191"/>
              <a:gd name="T16" fmla="*/ 2147483647 w 681"/>
              <a:gd name="T17" fmla="*/ 2147483647 h 1191"/>
              <a:gd name="T18" fmla="*/ 2147483647 w 681"/>
              <a:gd name="T19" fmla="*/ 2147483647 h 1191"/>
              <a:gd name="T20" fmla="*/ 2147483647 w 681"/>
              <a:gd name="T21" fmla="*/ 2147483647 h 1191"/>
              <a:gd name="T22" fmla="*/ 2147483647 w 681"/>
              <a:gd name="T23" fmla="*/ 2147483647 h 1191"/>
              <a:gd name="T24" fmla="*/ 2147483647 w 681"/>
              <a:gd name="T25" fmla="*/ 2147483647 h 1191"/>
              <a:gd name="T26" fmla="*/ 2147483647 w 681"/>
              <a:gd name="T27" fmla="*/ 2147483647 h 1191"/>
              <a:gd name="T28" fmla="*/ 2147483647 w 681"/>
              <a:gd name="T29" fmla="*/ 2147483647 h 1191"/>
              <a:gd name="T30" fmla="*/ 2147483647 w 681"/>
              <a:gd name="T31" fmla="*/ 2147483647 h 1191"/>
              <a:gd name="T32" fmla="*/ 2147483647 w 681"/>
              <a:gd name="T33" fmla="*/ 2147483647 h 1191"/>
              <a:gd name="T34" fmla="*/ 2147483647 w 681"/>
              <a:gd name="T35" fmla="*/ 2147483647 h 1191"/>
              <a:gd name="T36" fmla="*/ 2147483647 w 681"/>
              <a:gd name="T37" fmla="*/ 2147483647 h 1191"/>
              <a:gd name="T38" fmla="*/ 2147483647 w 681"/>
              <a:gd name="T39" fmla="*/ 2147483647 h 1191"/>
              <a:gd name="T40" fmla="*/ 2147483647 w 681"/>
              <a:gd name="T41" fmla="*/ 2147483647 h 1191"/>
              <a:gd name="T42" fmla="*/ 2147483647 w 681"/>
              <a:gd name="T43" fmla="*/ 2147483647 h 1191"/>
              <a:gd name="T44" fmla="*/ 1749117403 w 681"/>
              <a:gd name="T45" fmla="*/ 2147483647 h 1191"/>
              <a:gd name="T46" fmla="*/ 1749117403 w 681"/>
              <a:gd name="T47" fmla="*/ 2147483647 h 1191"/>
              <a:gd name="T48" fmla="*/ 1172936194 w 681"/>
              <a:gd name="T49" fmla="*/ 2147483647 h 1191"/>
              <a:gd name="T50" fmla="*/ 1172936194 w 681"/>
              <a:gd name="T51" fmla="*/ 2147483647 h 1191"/>
              <a:gd name="T52" fmla="*/ 586468097 w 681"/>
              <a:gd name="T53" fmla="*/ 2147483647 h 1191"/>
              <a:gd name="T54" fmla="*/ 586468097 w 681"/>
              <a:gd name="T55" fmla="*/ 2147483647 h 1191"/>
              <a:gd name="T56" fmla="*/ 0 w 681"/>
              <a:gd name="T57" fmla="*/ 2147483647 h 1191"/>
              <a:gd name="T58" fmla="*/ 0 w 681"/>
              <a:gd name="T59" fmla="*/ 2147483647 h 1191"/>
              <a:gd name="T60" fmla="*/ 586468097 w 681"/>
              <a:gd name="T61" fmla="*/ 2147483647 h 1191"/>
              <a:gd name="T62" fmla="*/ 586468097 w 681"/>
              <a:gd name="T63" fmla="*/ 2147483647 h 1191"/>
              <a:gd name="T64" fmla="*/ 0 w 681"/>
              <a:gd name="T65" fmla="*/ 2147483647 h 1191"/>
              <a:gd name="T66" fmla="*/ 0 w 681"/>
              <a:gd name="T67" fmla="*/ 2147483647 h 1191"/>
              <a:gd name="T68" fmla="*/ 1172936194 w 681"/>
              <a:gd name="T69" fmla="*/ 2147483647 h 1191"/>
              <a:gd name="T70" fmla="*/ 1172936194 w 681"/>
              <a:gd name="T71" fmla="*/ 2147483647 h 1191"/>
              <a:gd name="T72" fmla="*/ 2147483647 w 681"/>
              <a:gd name="T73" fmla="*/ 2147483647 h 1191"/>
              <a:gd name="T74" fmla="*/ 2147483647 w 681"/>
              <a:gd name="T75" fmla="*/ 2147483647 h 1191"/>
              <a:gd name="T76" fmla="*/ 2147483647 w 681"/>
              <a:gd name="T77" fmla="*/ 2147483647 h 1191"/>
              <a:gd name="T78" fmla="*/ 2147483647 w 681"/>
              <a:gd name="T79" fmla="*/ 1748412423 h 1191"/>
              <a:gd name="T80" fmla="*/ 2147483647 w 681"/>
              <a:gd name="T81" fmla="*/ 1748412423 h 1191"/>
              <a:gd name="T82" fmla="*/ 2147483647 w 681"/>
              <a:gd name="T83" fmla="*/ 0 h 119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81" h="1191">
                <a:moveTo>
                  <a:pt x="397" y="0"/>
                </a:moveTo>
                <a:lnTo>
                  <a:pt x="454" y="0"/>
                </a:lnTo>
                <a:lnTo>
                  <a:pt x="454" y="57"/>
                </a:lnTo>
                <a:lnTo>
                  <a:pt x="454" y="113"/>
                </a:lnTo>
                <a:lnTo>
                  <a:pt x="511" y="113"/>
                </a:lnTo>
                <a:lnTo>
                  <a:pt x="511" y="340"/>
                </a:lnTo>
                <a:lnTo>
                  <a:pt x="567" y="340"/>
                </a:lnTo>
                <a:lnTo>
                  <a:pt x="567" y="397"/>
                </a:lnTo>
                <a:lnTo>
                  <a:pt x="624" y="397"/>
                </a:lnTo>
                <a:lnTo>
                  <a:pt x="624" y="454"/>
                </a:lnTo>
                <a:lnTo>
                  <a:pt x="681" y="454"/>
                </a:lnTo>
                <a:lnTo>
                  <a:pt x="681" y="624"/>
                </a:lnTo>
                <a:lnTo>
                  <a:pt x="624" y="624"/>
                </a:lnTo>
                <a:lnTo>
                  <a:pt x="624" y="680"/>
                </a:lnTo>
                <a:lnTo>
                  <a:pt x="567" y="680"/>
                </a:lnTo>
                <a:lnTo>
                  <a:pt x="567" y="737"/>
                </a:lnTo>
                <a:lnTo>
                  <a:pt x="454" y="737"/>
                </a:lnTo>
                <a:lnTo>
                  <a:pt x="454" y="794"/>
                </a:lnTo>
                <a:lnTo>
                  <a:pt x="397" y="794"/>
                </a:lnTo>
                <a:lnTo>
                  <a:pt x="397" y="1134"/>
                </a:lnTo>
                <a:lnTo>
                  <a:pt x="284" y="1134"/>
                </a:lnTo>
                <a:lnTo>
                  <a:pt x="284" y="1191"/>
                </a:lnTo>
                <a:lnTo>
                  <a:pt x="170" y="1191"/>
                </a:lnTo>
                <a:lnTo>
                  <a:pt x="170" y="1134"/>
                </a:lnTo>
                <a:lnTo>
                  <a:pt x="114" y="1134"/>
                </a:lnTo>
                <a:lnTo>
                  <a:pt x="114" y="624"/>
                </a:lnTo>
                <a:lnTo>
                  <a:pt x="57" y="624"/>
                </a:lnTo>
                <a:lnTo>
                  <a:pt x="57" y="567"/>
                </a:lnTo>
                <a:lnTo>
                  <a:pt x="0" y="567"/>
                </a:lnTo>
                <a:lnTo>
                  <a:pt x="0" y="510"/>
                </a:lnTo>
                <a:lnTo>
                  <a:pt x="57" y="510"/>
                </a:lnTo>
                <a:lnTo>
                  <a:pt x="57" y="454"/>
                </a:lnTo>
                <a:lnTo>
                  <a:pt x="0" y="454"/>
                </a:lnTo>
                <a:lnTo>
                  <a:pt x="0" y="397"/>
                </a:lnTo>
                <a:lnTo>
                  <a:pt x="114" y="397"/>
                </a:lnTo>
                <a:lnTo>
                  <a:pt x="114" y="454"/>
                </a:lnTo>
                <a:lnTo>
                  <a:pt x="284" y="454"/>
                </a:lnTo>
                <a:lnTo>
                  <a:pt x="284" y="283"/>
                </a:lnTo>
                <a:lnTo>
                  <a:pt x="340" y="283"/>
                </a:lnTo>
                <a:lnTo>
                  <a:pt x="340" y="170"/>
                </a:lnTo>
                <a:lnTo>
                  <a:pt x="397" y="170"/>
                </a:lnTo>
                <a:lnTo>
                  <a:pt x="397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80" name="Freeform 51">
            <a:extLst>
              <a:ext uri="{FF2B5EF4-FFF2-40B4-BE49-F238E27FC236}">
                <a16:creationId xmlns:a16="http://schemas.microsoft.com/office/drawing/2014/main" id="{FD3702FC-1AA7-4621-AB48-49699303969B}"/>
              </a:ext>
            </a:extLst>
          </p:cNvPr>
          <p:cNvSpPr>
            <a:spLocks/>
          </p:cNvSpPr>
          <p:nvPr/>
        </p:nvSpPr>
        <p:spPr bwMode="auto">
          <a:xfrm>
            <a:off x="7351713" y="3808413"/>
            <a:ext cx="2001837" cy="3273425"/>
          </a:xfrm>
          <a:custGeom>
            <a:avLst/>
            <a:gdLst>
              <a:gd name="T0" fmla="*/ 2147483647 w 624"/>
              <a:gd name="T1" fmla="*/ 2147483647 h 1021"/>
              <a:gd name="T2" fmla="*/ 2147483647 w 624"/>
              <a:gd name="T3" fmla="*/ 2147483647 h 1021"/>
              <a:gd name="T4" fmla="*/ 2147483647 w 624"/>
              <a:gd name="T5" fmla="*/ 2147483647 h 1021"/>
              <a:gd name="T6" fmla="*/ 2147483647 w 624"/>
              <a:gd name="T7" fmla="*/ 2147483647 h 1021"/>
              <a:gd name="T8" fmla="*/ 2147483647 w 624"/>
              <a:gd name="T9" fmla="*/ 2147483647 h 1021"/>
              <a:gd name="T10" fmla="*/ 2147483647 w 624"/>
              <a:gd name="T11" fmla="*/ 2147483647 h 1021"/>
              <a:gd name="T12" fmla="*/ 2147483647 w 624"/>
              <a:gd name="T13" fmla="*/ 2147483647 h 1021"/>
              <a:gd name="T14" fmla="*/ 2147483647 w 624"/>
              <a:gd name="T15" fmla="*/ 2147483647 h 1021"/>
              <a:gd name="T16" fmla="*/ 2147483647 w 624"/>
              <a:gd name="T17" fmla="*/ 2147483647 h 1021"/>
              <a:gd name="T18" fmla="*/ 2147483647 w 624"/>
              <a:gd name="T19" fmla="*/ 2147483647 h 1021"/>
              <a:gd name="T20" fmla="*/ 2147483647 w 624"/>
              <a:gd name="T21" fmla="*/ 2147483647 h 1021"/>
              <a:gd name="T22" fmla="*/ 2147483647 w 624"/>
              <a:gd name="T23" fmla="*/ 2147483647 h 1021"/>
              <a:gd name="T24" fmla="*/ 2147483647 w 624"/>
              <a:gd name="T25" fmla="*/ 2147483647 h 1021"/>
              <a:gd name="T26" fmla="*/ 1749592706 w 624"/>
              <a:gd name="T27" fmla="*/ 2147483647 h 1021"/>
              <a:gd name="T28" fmla="*/ 1749592706 w 624"/>
              <a:gd name="T29" fmla="*/ 2147483647 h 1021"/>
              <a:gd name="T30" fmla="*/ 1162964639 w 624"/>
              <a:gd name="T31" fmla="*/ 2147483647 h 1021"/>
              <a:gd name="T32" fmla="*/ 1162964639 w 624"/>
              <a:gd name="T33" fmla="*/ 2147483647 h 1021"/>
              <a:gd name="T34" fmla="*/ 1162964639 w 624"/>
              <a:gd name="T35" fmla="*/ 2147483647 h 1021"/>
              <a:gd name="T36" fmla="*/ 586628067 w 624"/>
              <a:gd name="T37" fmla="*/ 2147483647 h 1021"/>
              <a:gd name="T38" fmla="*/ 586628067 w 624"/>
              <a:gd name="T39" fmla="*/ 2147483647 h 1021"/>
              <a:gd name="T40" fmla="*/ 0 w 624"/>
              <a:gd name="T41" fmla="*/ 2147483647 h 1021"/>
              <a:gd name="T42" fmla="*/ 0 w 624"/>
              <a:gd name="T43" fmla="*/ 2147483647 h 1021"/>
              <a:gd name="T44" fmla="*/ 586628067 w 624"/>
              <a:gd name="T45" fmla="*/ 2147483647 h 1021"/>
              <a:gd name="T46" fmla="*/ 586628067 w 624"/>
              <a:gd name="T47" fmla="*/ 2147483647 h 1021"/>
              <a:gd name="T48" fmla="*/ 1162964639 w 624"/>
              <a:gd name="T49" fmla="*/ 2147483647 h 1021"/>
              <a:gd name="T50" fmla="*/ 1162964639 w 624"/>
              <a:gd name="T51" fmla="*/ 2147483647 h 1021"/>
              <a:gd name="T52" fmla="*/ 1749592706 w 624"/>
              <a:gd name="T53" fmla="*/ 2147483647 h 1021"/>
              <a:gd name="T54" fmla="*/ 1749592706 w 624"/>
              <a:gd name="T55" fmla="*/ 1747438265 h 1021"/>
              <a:gd name="T56" fmla="*/ 2147483647 w 624"/>
              <a:gd name="T57" fmla="*/ 1747438265 h 1021"/>
              <a:gd name="T58" fmla="*/ 2147483647 w 624"/>
              <a:gd name="T59" fmla="*/ 1171812410 h 1021"/>
              <a:gd name="T60" fmla="*/ 2147483647 w 624"/>
              <a:gd name="T61" fmla="*/ 1171812410 h 1021"/>
              <a:gd name="T62" fmla="*/ 2147483647 w 624"/>
              <a:gd name="T63" fmla="*/ 0 h 1021"/>
              <a:gd name="T64" fmla="*/ 2147483647 w 624"/>
              <a:gd name="T65" fmla="*/ 0 h 1021"/>
              <a:gd name="T66" fmla="*/ 2147483647 w 624"/>
              <a:gd name="T67" fmla="*/ 585907808 h 1021"/>
              <a:gd name="T68" fmla="*/ 2147483647 w 624"/>
              <a:gd name="T69" fmla="*/ 585907808 h 1021"/>
              <a:gd name="T70" fmla="*/ 2147483647 w 624"/>
              <a:gd name="T71" fmla="*/ 1171812410 h 1021"/>
              <a:gd name="T72" fmla="*/ 2147483647 w 624"/>
              <a:gd name="T73" fmla="*/ 1171812410 h 1021"/>
              <a:gd name="T74" fmla="*/ 2147483647 w 624"/>
              <a:gd name="T75" fmla="*/ 2147483647 h 102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24" h="1021">
                <a:moveTo>
                  <a:pt x="624" y="567"/>
                </a:moveTo>
                <a:lnTo>
                  <a:pt x="567" y="567"/>
                </a:lnTo>
                <a:lnTo>
                  <a:pt x="567" y="908"/>
                </a:lnTo>
                <a:lnTo>
                  <a:pt x="510" y="908"/>
                </a:lnTo>
                <a:lnTo>
                  <a:pt x="510" y="851"/>
                </a:lnTo>
                <a:lnTo>
                  <a:pt x="454" y="851"/>
                </a:lnTo>
                <a:lnTo>
                  <a:pt x="454" y="737"/>
                </a:lnTo>
                <a:lnTo>
                  <a:pt x="397" y="737"/>
                </a:lnTo>
                <a:lnTo>
                  <a:pt x="397" y="681"/>
                </a:lnTo>
                <a:lnTo>
                  <a:pt x="283" y="681"/>
                </a:lnTo>
                <a:lnTo>
                  <a:pt x="283" y="794"/>
                </a:lnTo>
                <a:lnTo>
                  <a:pt x="227" y="794"/>
                </a:lnTo>
                <a:lnTo>
                  <a:pt x="227" y="908"/>
                </a:lnTo>
                <a:lnTo>
                  <a:pt x="170" y="908"/>
                </a:lnTo>
                <a:lnTo>
                  <a:pt x="170" y="1021"/>
                </a:lnTo>
                <a:lnTo>
                  <a:pt x="113" y="1021"/>
                </a:lnTo>
                <a:lnTo>
                  <a:pt x="113" y="964"/>
                </a:lnTo>
                <a:lnTo>
                  <a:pt x="113" y="908"/>
                </a:lnTo>
                <a:lnTo>
                  <a:pt x="57" y="908"/>
                </a:lnTo>
                <a:lnTo>
                  <a:pt x="57" y="851"/>
                </a:lnTo>
                <a:lnTo>
                  <a:pt x="0" y="851"/>
                </a:lnTo>
                <a:lnTo>
                  <a:pt x="0" y="737"/>
                </a:lnTo>
                <a:lnTo>
                  <a:pt x="57" y="737"/>
                </a:lnTo>
                <a:lnTo>
                  <a:pt x="57" y="624"/>
                </a:lnTo>
                <a:lnTo>
                  <a:pt x="113" y="624"/>
                </a:lnTo>
                <a:lnTo>
                  <a:pt x="113" y="567"/>
                </a:lnTo>
                <a:lnTo>
                  <a:pt x="170" y="567"/>
                </a:lnTo>
                <a:lnTo>
                  <a:pt x="170" y="170"/>
                </a:lnTo>
                <a:lnTo>
                  <a:pt x="340" y="170"/>
                </a:lnTo>
                <a:lnTo>
                  <a:pt x="340" y="114"/>
                </a:lnTo>
                <a:lnTo>
                  <a:pt x="397" y="114"/>
                </a:lnTo>
                <a:lnTo>
                  <a:pt x="397" y="0"/>
                </a:lnTo>
                <a:lnTo>
                  <a:pt x="454" y="0"/>
                </a:lnTo>
                <a:lnTo>
                  <a:pt x="454" y="57"/>
                </a:lnTo>
                <a:lnTo>
                  <a:pt x="567" y="57"/>
                </a:lnTo>
                <a:lnTo>
                  <a:pt x="567" y="114"/>
                </a:lnTo>
                <a:lnTo>
                  <a:pt x="624" y="114"/>
                </a:lnTo>
                <a:lnTo>
                  <a:pt x="624" y="56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9481" name="Group 60">
            <a:extLst>
              <a:ext uri="{FF2B5EF4-FFF2-40B4-BE49-F238E27FC236}">
                <a16:creationId xmlns:a16="http://schemas.microsoft.com/office/drawing/2014/main" id="{6E9A59D9-F562-4443-B8B5-494F1DCCE6BE}"/>
              </a:ext>
            </a:extLst>
          </p:cNvPr>
          <p:cNvGrpSpPr>
            <a:grpSpLocks/>
          </p:cNvGrpSpPr>
          <p:nvPr/>
        </p:nvGrpSpPr>
        <p:grpSpPr bwMode="auto">
          <a:xfrm>
            <a:off x="9532938" y="3990975"/>
            <a:ext cx="1090612" cy="361950"/>
            <a:chOff x="7377" y="3024"/>
            <a:chExt cx="340" cy="113"/>
          </a:xfrm>
        </p:grpSpPr>
        <p:sp>
          <p:nvSpPr>
            <p:cNvPr id="19548" name="WordArt 61">
              <a:extLst>
                <a:ext uri="{FF2B5EF4-FFF2-40B4-BE49-F238E27FC236}">
                  <a16:creationId xmlns:a16="http://schemas.microsoft.com/office/drawing/2014/main" id="{11C47354-861E-4513-88C1-C760B33E9E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302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江戸川区</a:t>
              </a:r>
            </a:p>
          </p:txBody>
        </p:sp>
        <p:sp>
          <p:nvSpPr>
            <p:cNvPr id="19549" name="WordArt 62">
              <a:extLst>
                <a:ext uri="{FF2B5EF4-FFF2-40B4-BE49-F238E27FC236}">
                  <a16:creationId xmlns:a16="http://schemas.microsoft.com/office/drawing/2014/main" id="{67BE3268-30BF-4233-BA0A-0966C68F28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302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江戸川区</a:t>
              </a:r>
            </a:p>
          </p:txBody>
        </p:sp>
      </p:grpSp>
      <p:grpSp>
        <p:nvGrpSpPr>
          <p:cNvPr id="19482" name="Group 63">
            <a:extLst>
              <a:ext uri="{FF2B5EF4-FFF2-40B4-BE49-F238E27FC236}">
                <a16:creationId xmlns:a16="http://schemas.microsoft.com/office/drawing/2014/main" id="{5E4F5E16-FA88-48F3-A220-FC1FBD73BC6F}"/>
              </a:ext>
            </a:extLst>
          </p:cNvPr>
          <p:cNvGrpSpPr>
            <a:grpSpLocks/>
          </p:cNvGrpSpPr>
          <p:nvPr/>
        </p:nvGrpSpPr>
        <p:grpSpPr bwMode="auto">
          <a:xfrm>
            <a:off x="9169400" y="2171700"/>
            <a:ext cx="728663" cy="363538"/>
            <a:chOff x="7264" y="2457"/>
            <a:chExt cx="227" cy="113"/>
          </a:xfrm>
        </p:grpSpPr>
        <p:sp>
          <p:nvSpPr>
            <p:cNvPr id="19546" name="WordArt 64">
              <a:extLst>
                <a:ext uri="{FF2B5EF4-FFF2-40B4-BE49-F238E27FC236}">
                  <a16:creationId xmlns:a16="http://schemas.microsoft.com/office/drawing/2014/main" id="{6CD55E0A-6704-4C7A-AB8D-03C9A86522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45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葛飾区</a:t>
              </a:r>
            </a:p>
          </p:txBody>
        </p:sp>
        <p:sp>
          <p:nvSpPr>
            <p:cNvPr id="19547" name="WordArt 65">
              <a:extLst>
                <a:ext uri="{FF2B5EF4-FFF2-40B4-BE49-F238E27FC236}">
                  <a16:creationId xmlns:a16="http://schemas.microsoft.com/office/drawing/2014/main" id="{33B9CA62-2AFC-46EE-B6A0-1AB47B9365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45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葛飾区</a:t>
              </a:r>
            </a:p>
          </p:txBody>
        </p:sp>
      </p:grpSp>
      <p:grpSp>
        <p:nvGrpSpPr>
          <p:cNvPr id="19483" name="Group 81">
            <a:extLst>
              <a:ext uri="{FF2B5EF4-FFF2-40B4-BE49-F238E27FC236}">
                <a16:creationId xmlns:a16="http://schemas.microsoft.com/office/drawing/2014/main" id="{32F776F5-035D-47A1-A445-A501391D6250}"/>
              </a:ext>
            </a:extLst>
          </p:cNvPr>
          <p:cNvGrpSpPr>
            <a:grpSpLocks/>
          </p:cNvGrpSpPr>
          <p:nvPr/>
        </p:nvGrpSpPr>
        <p:grpSpPr bwMode="auto">
          <a:xfrm>
            <a:off x="5716588" y="7989888"/>
            <a:ext cx="727075" cy="361950"/>
            <a:chOff x="6187" y="4271"/>
            <a:chExt cx="227" cy="113"/>
          </a:xfrm>
        </p:grpSpPr>
        <p:sp>
          <p:nvSpPr>
            <p:cNvPr id="19544" name="WordArt 82">
              <a:extLst>
                <a:ext uri="{FF2B5EF4-FFF2-40B4-BE49-F238E27FC236}">
                  <a16:creationId xmlns:a16="http://schemas.microsoft.com/office/drawing/2014/main" id="{CCB158FC-3F6F-49BA-95AF-65690EED19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427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大田区</a:t>
              </a:r>
            </a:p>
          </p:txBody>
        </p:sp>
        <p:sp>
          <p:nvSpPr>
            <p:cNvPr id="19545" name="WordArt 83">
              <a:extLst>
                <a:ext uri="{FF2B5EF4-FFF2-40B4-BE49-F238E27FC236}">
                  <a16:creationId xmlns:a16="http://schemas.microsoft.com/office/drawing/2014/main" id="{6BB6B007-4F98-4CF6-89F3-0F4AF3A18D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427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大田区</a:t>
              </a:r>
            </a:p>
          </p:txBody>
        </p:sp>
      </p:grpSp>
      <p:grpSp>
        <p:nvGrpSpPr>
          <p:cNvPr id="19484" name="Group 87">
            <a:extLst>
              <a:ext uri="{FF2B5EF4-FFF2-40B4-BE49-F238E27FC236}">
                <a16:creationId xmlns:a16="http://schemas.microsoft.com/office/drawing/2014/main" id="{077AD373-66C8-48C6-BD81-C9A8B8AC2E84}"/>
              </a:ext>
            </a:extLst>
          </p:cNvPr>
          <p:cNvGrpSpPr>
            <a:grpSpLocks/>
          </p:cNvGrpSpPr>
          <p:nvPr/>
        </p:nvGrpSpPr>
        <p:grpSpPr bwMode="auto">
          <a:xfrm>
            <a:off x="7713663" y="1444625"/>
            <a:ext cx="728662" cy="361950"/>
            <a:chOff x="6810" y="2230"/>
            <a:chExt cx="227" cy="113"/>
          </a:xfrm>
        </p:grpSpPr>
        <p:sp>
          <p:nvSpPr>
            <p:cNvPr id="19542" name="WordArt 88">
              <a:extLst>
                <a:ext uri="{FF2B5EF4-FFF2-40B4-BE49-F238E27FC236}">
                  <a16:creationId xmlns:a16="http://schemas.microsoft.com/office/drawing/2014/main" id="{5BC05B6F-C394-489A-AA0B-961A462B51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10" y="223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足立区</a:t>
              </a:r>
            </a:p>
          </p:txBody>
        </p:sp>
        <p:sp>
          <p:nvSpPr>
            <p:cNvPr id="19543" name="WordArt 89">
              <a:extLst>
                <a:ext uri="{FF2B5EF4-FFF2-40B4-BE49-F238E27FC236}">
                  <a16:creationId xmlns:a16="http://schemas.microsoft.com/office/drawing/2014/main" id="{E783F7EB-3CD7-47A9-AF2E-7EE35C8FBC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10" y="223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足立区</a:t>
              </a:r>
            </a:p>
          </p:txBody>
        </p:sp>
      </p:grpSp>
      <p:grpSp>
        <p:nvGrpSpPr>
          <p:cNvPr id="19485" name="Group 90">
            <a:extLst>
              <a:ext uri="{FF2B5EF4-FFF2-40B4-BE49-F238E27FC236}">
                <a16:creationId xmlns:a16="http://schemas.microsoft.com/office/drawing/2014/main" id="{3E9B290B-6653-4236-AE0E-8B57E9EB8AAF}"/>
              </a:ext>
            </a:extLst>
          </p:cNvPr>
          <p:cNvGrpSpPr>
            <a:grpSpLocks/>
          </p:cNvGrpSpPr>
          <p:nvPr/>
        </p:nvGrpSpPr>
        <p:grpSpPr bwMode="auto">
          <a:xfrm>
            <a:off x="8442325" y="3444875"/>
            <a:ext cx="727075" cy="363538"/>
            <a:chOff x="7037" y="2854"/>
            <a:chExt cx="227" cy="113"/>
          </a:xfrm>
        </p:grpSpPr>
        <p:sp>
          <p:nvSpPr>
            <p:cNvPr id="19540" name="WordArt 91">
              <a:extLst>
                <a:ext uri="{FF2B5EF4-FFF2-40B4-BE49-F238E27FC236}">
                  <a16:creationId xmlns:a16="http://schemas.microsoft.com/office/drawing/2014/main" id="{0D2C8086-F352-4822-8DD1-2A4F36BB24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37" y="285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墨田区</a:t>
              </a:r>
            </a:p>
          </p:txBody>
        </p:sp>
        <p:sp>
          <p:nvSpPr>
            <p:cNvPr id="19541" name="WordArt 92">
              <a:extLst>
                <a:ext uri="{FF2B5EF4-FFF2-40B4-BE49-F238E27FC236}">
                  <a16:creationId xmlns:a16="http://schemas.microsoft.com/office/drawing/2014/main" id="{C8F69F5E-DCB1-4077-8846-862F76C975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37" y="285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墨田区</a:t>
              </a:r>
            </a:p>
          </p:txBody>
        </p:sp>
      </p:grpSp>
      <p:grpSp>
        <p:nvGrpSpPr>
          <p:cNvPr id="19486" name="Group 93">
            <a:extLst>
              <a:ext uri="{FF2B5EF4-FFF2-40B4-BE49-F238E27FC236}">
                <a16:creationId xmlns:a16="http://schemas.microsoft.com/office/drawing/2014/main" id="{9FFCBD36-A719-4505-AB6F-3B5732D300BE}"/>
              </a:ext>
            </a:extLst>
          </p:cNvPr>
          <p:cNvGrpSpPr>
            <a:grpSpLocks/>
          </p:cNvGrpSpPr>
          <p:nvPr/>
        </p:nvGrpSpPr>
        <p:grpSpPr bwMode="auto">
          <a:xfrm>
            <a:off x="6261100" y="6899275"/>
            <a:ext cx="728663" cy="361950"/>
            <a:chOff x="6357" y="3931"/>
            <a:chExt cx="227" cy="113"/>
          </a:xfrm>
        </p:grpSpPr>
        <p:sp>
          <p:nvSpPr>
            <p:cNvPr id="19538" name="WordArt 94">
              <a:extLst>
                <a:ext uri="{FF2B5EF4-FFF2-40B4-BE49-F238E27FC236}">
                  <a16:creationId xmlns:a16="http://schemas.microsoft.com/office/drawing/2014/main" id="{79C053A3-2BD5-432B-8568-28007AB777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93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品川区</a:t>
              </a:r>
            </a:p>
          </p:txBody>
        </p:sp>
        <p:sp>
          <p:nvSpPr>
            <p:cNvPr id="19539" name="WordArt 95">
              <a:extLst>
                <a:ext uri="{FF2B5EF4-FFF2-40B4-BE49-F238E27FC236}">
                  <a16:creationId xmlns:a16="http://schemas.microsoft.com/office/drawing/2014/main" id="{2600E92D-AB6F-45B1-8C99-BF37520011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93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品川区</a:t>
              </a:r>
            </a:p>
          </p:txBody>
        </p:sp>
      </p:grpSp>
      <p:grpSp>
        <p:nvGrpSpPr>
          <p:cNvPr id="19487" name="Group 96">
            <a:extLst>
              <a:ext uri="{FF2B5EF4-FFF2-40B4-BE49-F238E27FC236}">
                <a16:creationId xmlns:a16="http://schemas.microsoft.com/office/drawing/2014/main" id="{2ACE962C-48BB-4CE1-97B9-E29EBEBD87EA}"/>
              </a:ext>
            </a:extLst>
          </p:cNvPr>
          <p:cNvGrpSpPr>
            <a:grpSpLocks/>
          </p:cNvGrpSpPr>
          <p:nvPr/>
        </p:nvGrpSpPr>
        <p:grpSpPr bwMode="auto">
          <a:xfrm>
            <a:off x="8259763" y="4718050"/>
            <a:ext cx="727075" cy="363538"/>
            <a:chOff x="6980" y="3251"/>
            <a:chExt cx="227" cy="113"/>
          </a:xfrm>
        </p:grpSpPr>
        <p:sp>
          <p:nvSpPr>
            <p:cNvPr id="19536" name="WordArt 97">
              <a:extLst>
                <a:ext uri="{FF2B5EF4-FFF2-40B4-BE49-F238E27FC236}">
                  <a16:creationId xmlns:a16="http://schemas.microsoft.com/office/drawing/2014/main" id="{8095BD48-FA92-4152-815F-13A835D788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80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江東区</a:t>
              </a:r>
            </a:p>
          </p:txBody>
        </p:sp>
        <p:sp>
          <p:nvSpPr>
            <p:cNvPr id="19537" name="WordArt 98">
              <a:extLst>
                <a:ext uri="{FF2B5EF4-FFF2-40B4-BE49-F238E27FC236}">
                  <a16:creationId xmlns:a16="http://schemas.microsoft.com/office/drawing/2014/main" id="{C0B833CF-097E-434A-BFA1-8F991632C1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80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江東区</a:t>
              </a:r>
            </a:p>
          </p:txBody>
        </p:sp>
      </p:grpSp>
      <p:grpSp>
        <p:nvGrpSpPr>
          <p:cNvPr id="19488" name="Group 123">
            <a:extLst>
              <a:ext uri="{FF2B5EF4-FFF2-40B4-BE49-F238E27FC236}">
                <a16:creationId xmlns:a16="http://schemas.microsoft.com/office/drawing/2014/main" id="{006ACC44-8FA7-48C8-9042-F4254984D567}"/>
              </a:ext>
            </a:extLst>
          </p:cNvPr>
          <p:cNvGrpSpPr>
            <a:grpSpLocks/>
          </p:cNvGrpSpPr>
          <p:nvPr/>
        </p:nvGrpSpPr>
        <p:grpSpPr bwMode="auto">
          <a:xfrm>
            <a:off x="4622800" y="1444625"/>
            <a:ext cx="728663" cy="361950"/>
            <a:chOff x="5846" y="2230"/>
            <a:chExt cx="227" cy="113"/>
          </a:xfrm>
        </p:grpSpPr>
        <p:sp>
          <p:nvSpPr>
            <p:cNvPr id="19534" name="WordArt 124">
              <a:extLst>
                <a:ext uri="{FF2B5EF4-FFF2-40B4-BE49-F238E27FC236}">
                  <a16:creationId xmlns:a16="http://schemas.microsoft.com/office/drawing/2014/main" id="{78AB6574-7A6D-451C-8D21-DCA91B6617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46" y="223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板橋区</a:t>
              </a:r>
            </a:p>
          </p:txBody>
        </p:sp>
        <p:sp>
          <p:nvSpPr>
            <p:cNvPr id="19535" name="WordArt 125">
              <a:extLst>
                <a:ext uri="{FF2B5EF4-FFF2-40B4-BE49-F238E27FC236}">
                  <a16:creationId xmlns:a16="http://schemas.microsoft.com/office/drawing/2014/main" id="{754DF70D-182C-4AE3-8E28-9ACD165E1D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46" y="223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板橋区</a:t>
              </a:r>
            </a:p>
          </p:txBody>
        </p:sp>
      </p:grpSp>
      <p:grpSp>
        <p:nvGrpSpPr>
          <p:cNvPr id="19489" name="Group 126">
            <a:extLst>
              <a:ext uri="{FF2B5EF4-FFF2-40B4-BE49-F238E27FC236}">
                <a16:creationId xmlns:a16="http://schemas.microsoft.com/office/drawing/2014/main" id="{087DABDD-C74D-417D-8348-24CEBD4AD3A8}"/>
              </a:ext>
            </a:extLst>
          </p:cNvPr>
          <p:cNvGrpSpPr>
            <a:grpSpLocks/>
          </p:cNvGrpSpPr>
          <p:nvPr/>
        </p:nvGrpSpPr>
        <p:grpSpPr bwMode="auto">
          <a:xfrm>
            <a:off x="5170488" y="5991225"/>
            <a:ext cx="728662" cy="363538"/>
            <a:chOff x="6017" y="3648"/>
            <a:chExt cx="227" cy="113"/>
          </a:xfrm>
        </p:grpSpPr>
        <p:sp>
          <p:nvSpPr>
            <p:cNvPr id="19532" name="WordArt 127">
              <a:extLst>
                <a:ext uri="{FF2B5EF4-FFF2-40B4-BE49-F238E27FC236}">
                  <a16:creationId xmlns:a16="http://schemas.microsoft.com/office/drawing/2014/main" id="{EF87FD4E-EB75-4F72-ACAE-B14CF96E4B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64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目黒区</a:t>
              </a:r>
            </a:p>
          </p:txBody>
        </p:sp>
        <p:sp>
          <p:nvSpPr>
            <p:cNvPr id="19533" name="WordArt 128">
              <a:extLst>
                <a:ext uri="{FF2B5EF4-FFF2-40B4-BE49-F238E27FC236}">
                  <a16:creationId xmlns:a16="http://schemas.microsoft.com/office/drawing/2014/main" id="{CE6F5C06-5F9E-4807-9F6A-F761924D7E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64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目黒区</a:t>
              </a:r>
            </a:p>
          </p:txBody>
        </p:sp>
      </p:grpSp>
      <p:grpSp>
        <p:nvGrpSpPr>
          <p:cNvPr id="19490" name="Group 129">
            <a:extLst>
              <a:ext uri="{FF2B5EF4-FFF2-40B4-BE49-F238E27FC236}">
                <a16:creationId xmlns:a16="http://schemas.microsoft.com/office/drawing/2014/main" id="{6F68A23A-25D3-49E0-8042-355E877313BF}"/>
              </a:ext>
            </a:extLst>
          </p:cNvPr>
          <p:cNvGrpSpPr>
            <a:grpSpLocks/>
          </p:cNvGrpSpPr>
          <p:nvPr/>
        </p:nvGrpSpPr>
        <p:grpSpPr bwMode="auto">
          <a:xfrm>
            <a:off x="7351713" y="4718050"/>
            <a:ext cx="728662" cy="363538"/>
            <a:chOff x="6697" y="3251"/>
            <a:chExt cx="227" cy="113"/>
          </a:xfrm>
        </p:grpSpPr>
        <p:sp>
          <p:nvSpPr>
            <p:cNvPr id="19530" name="WordArt 130">
              <a:extLst>
                <a:ext uri="{FF2B5EF4-FFF2-40B4-BE49-F238E27FC236}">
                  <a16:creationId xmlns:a16="http://schemas.microsoft.com/office/drawing/2014/main" id="{3B604786-1419-483C-AC54-0A34005AF1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19531" name="WordArt 131">
              <a:extLst>
                <a:ext uri="{FF2B5EF4-FFF2-40B4-BE49-F238E27FC236}">
                  <a16:creationId xmlns:a16="http://schemas.microsoft.com/office/drawing/2014/main" id="{C09BF4E5-4B50-4A2D-8CB2-75D06CA2DE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19491" name="Group 132">
            <a:extLst>
              <a:ext uri="{FF2B5EF4-FFF2-40B4-BE49-F238E27FC236}">
                <a16:creationId xmlns:a16="http://schemas.microsoft.com/office/drawing/2014/main" id="{357E2871-7B2A-4F7C-AE9D-DA74A09056E3}"/>
              </a:ext>
            </a:extLst>
          </p:cNvPr>
          <p:cNvGrpSpPr>
            <a:grpSpLocks/>
          </p:cNvGrpSpPr>
          <p:nvPr/>
        </p:nvGrpSpPr>
        <p:grpSpPr bwMode="auto">
          <a:xfrm>
            <a:off x="7351713" y="3262313"/>
            <a:ext cx="728662" cy="363537"/>
            <a:chOff x="6697" y="2797"/>
            <a:chExt cx="227" cy="113"/>
          </a:xfrm>
        </p:grpSpPr>
        <p:sp>
          <p:nvSpPr>
            <p:cNvPr id="19528" name="WordArt 133">
              <a:extLst>
                <a:ext uri="{FF2B5EF4-FFF2-40B4-BE49-F238E27FC236}">
                  <a16:creationId xmlns:a16="http://schemas.microsoft.com/office/drawing/2014/main" id="{93DD4293-5B8B-42CE-AFD5-F02211FA72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79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台東区</a:t>
              </a:r>
            </a:p>
          </p:txBody>
        </p:sp>
        <p:sp>
          <p:nvSpPr>
            <p:cNvPr id="19529" name="WordArt 134">
              <a:extLst>
                <a:ext uri="{FF2B5EF4-FFF2-40B4-BE49-F238E27FC236}">
                  <a16:creationId xmlns:a16="http://schemas.microsoft.com/office/drawing/2014/main" id="{C7175DE5-133E-46D8-8F7A-0D4098901C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79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台東区</a:t>
              </a:r>
            </a:p>
          </p:txBody>
        </p:sp>
      </p:grpSp>
      <p:grpSp>
        <p:nvGrpSpPr>
          <p:cNvPr id="19492" name="Group 135">
            <a:extLst>
              <a:ext uri="{FF2B5EF4-FFF2-40B4-BE49-F238E27FC236}">
                <a16:creationId xmlns:a16="http://schemas.microsoft.com/office/drawing/2014/main" id="{627B62EB-2D6B-4D96-B7A9-CF98599188E3}"/>
              </a:ext>
            </a:extLst>
          </p:cNvPr>
          <p:cNvGrpSpPr>
            <a:grpSpLocks/>
          </p:cNvGrpSpPr>
          <p:nvPr/>
        </p:nvGrpSpPr>
        <p:grpSpPr bwMode="auto">
          <a:xfrm>
            <a:off x="7351713" y="2535238"/>
            <a:ext cx="728662" cy="361950"/>
            <a:chOff x="6697" y="2570"/>
            <a:chExt cx="227" cy="113"/>
          </a:xfrm>
        </p:grpSpPr>
        <p:sp>
          <p:nvSpPr>
            <p:cNvPr id="19526" name="WordArt 136">
              <a:extLst>
                <a:ext uri="{FF2B5EF4-FFF2-40B4-BE49-F238E27FC236}">
                  <a16:creationId xmlns:a16="http://schemas.microsoft.com/office/drawing/2014/main" id="{8D40C41E-3575-4D91-9AAF-95EC7D6AFB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57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荒川区</a:t>
              </a:r>
            </a:p>
          </p:txBody>
        </p:sp>
        <p:sp>
          <p:nvSpPr>
            <p:cNvPr id="19527" name="WordArt 137">
              <a:extLst>
                <a:ext uri="{FF2B5EF4-FFF2-40B4-BE49-F238E27FC236}">
                  <a16:creationId xmlns:a16="http://schemas.microsoft.com/office/drawing/2014/main" id="{DA1925E6-B007-4764-AD64-97BD612755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57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荒川区</a:t>
              </a:r>
            </a:p>
          </p:txBody>
        </p:sp>
      </p:grpSp>
      <p:grpSp>
        <p:nvGrpSpPr>
          <p:cNvPr id="19493" name="Group 138">
            <a:extLst>
              <a:ext uri="{FF2B5EF4-FFF2-40B4-BE49-F238E27FC236}">
                <a16:creationId xmlns:a16="http://schemas.microsoft.com/office/drawing/2014/main" id="{A5763BC7-1808-4037-9247-4C1557E16CAD}"/>
              </a:ext>
            </a:extLst>
          </p:cNvPr>
          <p:cNvGrpSpPr>
            <a:grpSpLocks/>
          </p:cNvGrpSpPr>
          <p:nvPr/>
        </p:nvGrpSpPr>
        <p:grpSpPr bwMode="auto">
          <a:xfrm>
            <a:off x="6623050" y="4173538"/>
            <a:ext cx="1090613" cy="361950"/>
            <a:chOff x="6470" y="3081"/>
            <a:chExt cx="340" cy="113"/>
          </a:xfrm>
        </p:grpSpPr>
        <p:sp>
          <p:nvSpPr>
            <p:cNvPr id="19524" name="WordArt 139">
              <a:extLst>
                <a:ext uri="{FF2B5EF4-FFF2-40B4-BE49-F238E27FC236}">
                  <a16:creationId xmlns:a16="http://schemas.microsoft.com/office/drawing/2014/main" id="{9ED01F4B-2D2D-4F8A-B88C-CF19F05A05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70" y="3081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千代田区</a:t>
              </a:r>
            </a:p>
          </p:txBody>
        </p:sp>
        <p:sp>
          <p:nvSpPr>
            <p:cNvPr id="19525" name="WordArt 140">
              <a:extLst>
                <a:ext uri="{FF2B5EF4-FFF2-40B4-BE49-F238E27FC236}">
                  <a16:creationId xmlns:a16="http://schemas.microsoft.com/office/drawing/2014/main" id="{99AA0C7C-65F5-4670-9D28-D819C41425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70" y="3081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千代田区</a:t>
              </a:r>
            </a:p>
          </p:txBody>
        </p:sp>
      </p:grpSp>
      <p:grpSp>
        <p:nvGrpSpPr>
          <p:cNvPr id="19494" name="Group 141">
            <a:extLst>
              <a:ext uri="{FF2B5EF4-FFF2-40B4-BE49-F238E27FC236}">
                <a16:creationId xmlns:a16="http://schemas.microsoft.com/office/drawing/2014/main" id="{93AEE082-43B4-4E2C-BEA9-DFA881F204DC}"/>
              </a:ext>
            </a:extLst>
          </p:cNvPr>
          <p:cNvGrpSpPr>
            <a:grpSpLocks/>
          </p:cNvGrpSpPr>
          <p:nvPr/>
        </p:nvGrpSpPr>
        <p:grpSpPr bwMode="auto">
          <a:xfrm>
            <a:off x="6261100" y="5446713"/>
            <a:ext cx="728663" cy="361950"/>
            <a:chOff x="6357" y="3478"/>
            <a:chExt cx="227" cy="113"/>
          </a:xfrm>
        </p:grpSpPr>
        <p:sp>
          <p:nvSpPr>
            <p:cNvPr id="19522" name="WordArt 142">
              <a:extLst>
                <a:ext uri="{FF2B5EF4-FFF2-40B4-BE49-F238E27FC236}">
                  <a16:creationId xmlns:a16="http://schemas.microsoft.com/office/drawing/2014/main" id="{EA1B58DF-CFCF-490F-A463-57A982703F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47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港区</a:t>
              </a:r>
            </a:p>
          </p:txBody>
        </p:sp>
        <p:sp>
          <p:nvSpPr>
            <p:cNvPr id="19523" name="WordArt 143">
              <a:extLst>
                <a:ext uri="{FF2B5EF4-FFF2-40B4-BE49-F238E27FC236}">
                  <a16:creationId xmlns:a16="http://schemas.microsoft.com/office/drawing/2014/main" id="{4482D054-5CD1-4E46-9E4F-1B8993191B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47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港区</a:t>
              </a:r>
            </a:p>
          </p:txBody>
        </p:sp>
      </p:grpSp>
      <p:grpSp>
        <p:nvGrpSpPr>
          <p:cNvPr id="19495" name="Group 144">
            <a:extLst>
              <a:ext uri="{FF2B5EF4-FFF2-40B4-BE49-F238E27FC236}">
                <a16:creationId xmlns:a16="http://schemas.microsoft.com/office/drawing/2014/main" id="{18F649BB-2A0A-46A6-ACB5-91DC1FEF1D53}"/>
              </a:ext>
            </a:extLst>
          </p:cNvPr>
          <p:cNvGrpSpPr>
            <a:grpSpLocks/>
          </p:cNvGrpSpPr>
          <p:nvPr/>
        </p:nvGrpSpPr>
        <p:grpSpPr bwMode="auto">
          <a:xfrm>
            <a:off x="5170488" y="4718050"/>
            <a:ext cx="728662" cy="363538"/>
            <a:chOff x="6017" y="3251"/>
            <a:chExt cx="227" cy="113"/>
          </a:xfrm>
        </p:grpSpPr>
        <p:sp>
          <p:nvSpPr>
            <p:cNvPr id="19520" name="WordArt 145">
              <a:extLst>
                <a:ext uri="{FF2B5EF4-FFF2-40B4-BE49-F238E27FC236}">
                  <a16:creationId xmlns:a16="http://schemas.microsoft.com/office/drawing/2014/main" id="{3E34A46D-CB58-4CB2-9101-876B9ECF33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渋谷区</a:t>
              </a:r>
            </a:p>
          </p:txBody>
        </p:sp>
        <p:sp>
          <p:nvSpPr>
            <p:cNvPr id="19521" name="WordArt 146">
              <a:extLst>
                <a:ext uri="{FF2B5EF4-FFF2-40B4-BE49-F238E27FC236}">
                  <a16:creationId xmlns:a16="http://schemas.microsoft.com/office/drawing/2014/main" id="{E11551AA-D7E2-4094-BAED-68EAA7F490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渋谷区</a:t>
              </a:r>
            </a:p>
          </p:txBody>
        </p:sp>
      </p:grpSp>
      <p:grpSp>
        <p:nvGrpSpPr>
          <p:cNvPr id="19496" name="Group 147">
            <a:extLst>
              <a:ext uri="{FF2B5EF4-FFF2-40B4-BE49-F238E27FC236}">
                <a16:creationId xmlns:a16="http://schemas.microsoft.com/office/drawing/2014/main" id="{080D275A-EC54-47EA-9DC8-036A611DA04C}"/>
              </a:ext>
            </a:extLst>
          </p:cNvPr>
          <p:cNvGrpSpPr>
            <a:grpSpLocks/>
          </p:cNvGrpSpPr>
          <p:nvPr/>
        </p:nvGrpSpPr>
        <p:grpSpPr bwMode="auto">
          <a:xfrm>
            <a:off x="6440488" y="3262313"/>
            <a:ext cx="728662" cy="363537"/>
            <a:chOff x="6413" y="2797"/>
            <a:chExt cx="227" cy="113"/>
          </a:xfrm>
        </p:grpSpPr>
        <p:sp>
          <p:nvSpPr>
            <p:cNvPr id="19518" name="WordArt 148">
              <a:extLst>
                <a:ext uri="{FF2B5EF4-FFF2-40B4-BE49-F238E27FC236}">
                  <a16:creationId xmlns:a16="http://schemas.microsoft.com/office/drawing/2014/main" id="{43A312D5-6870-4CC1-AAF3-20585196F0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3" y="279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文京区</a:t>
              </a:r>
            </a:p>
          </p:txBody>
        </p:sp>
        <p:sp>
          <p:nvSpPr>
            <p:cNvPr id="19519" name="WordArt 149">
              <a:extLst>
                <a:ext uri="{FF2B5EF4-FFF2-40B4-BE49-F238E27FC236}">
                  <a16:creationId xmlns:a16="http://schemas.microsoft.com/office/drawing/2014/main" id="{D88EBBD6-B10A-4787-B864-3C44FEFEF1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3" y="279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文京区</a:t>
              </a:r>
            </a:p>
          </p:txBody>
        </p:sp>
      </p:grpSp>
      <p:grpSp>
        <p:nvGrpSpPr>
          <p:cNvPr id="19497" name="Group 150">
            <a:extLst>
              <a:ext uri="{FF2B5EF4-FFF2-40B4-BE49-F238E27FC236}">
                <a16:creationId xmlns:a16="http://schemas.microsoft.com/office/drawing/2014/main" id="{3E26C69A-08E0-4BB8-B05D-96FA8345F7F4}"/>
              </a:ext>
            </a:extLst>
          </p:cNvPr>
          <p:cNvGrpSpPr>
            <a:grpSpLocks/>
          </p:cNvGrpSpPr>
          <p:nvPr/>
        </p:nvGrpSpPr>
        <p:grpSpPr bwMode="auto">
          <a:xfrm>
            <a:off x="6078538" y="1809750"/>
            <a:ext cx="728662" cy="361950"/>
            <a:chOff x="6300" y="2344"/>
            <a:chExt cx="227" cy="113"/>
          </a:xfrm>
        </p:grpSpPr>
        <p:sp>
          <p:nvSpPr>
            <p:cNvPr id="19516" name="WordArt 151">
              <a:extLst>
                <a:ext uri="{FF2B5EF4-FFF2-40B4-BE49-F238E27FC236}">
                  <a16:creationId xmlns:a16="http://schemas.microsoft.com/office/drawing/2014/main" id="{32762510-DF6D-4988-9D0A-67F3D9A753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0" y="234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19517" name="WordArt 152">
              <a:extLst>
                <a:ext uri="{FF2B5EF4-FFF2-40B4-BE49-F238E27FC236}">
                  <a16:creationId xmlns:a16="http://schemas.microsoft.com/office/drawing/2014/main" id="{F8CD199D-FA26-4E7B-AB58-EF3FC6FA8F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0" y="234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19498" name="Group 153">
            <a:extLst>
              <a:ext uri="{FF2B5EF4-FFF2-40B4-BE49-F238E27FC236}">
                <a16:creationId xmlns:a16="http://schemas.microsoft.com/office/drawing/2014/main" id="{8822B515-6763-4FB2-8C76-DE8AB7C2F8DB}"/>
              </a:ext>
            </a:extLst>
          </p:cNvPr>
          <p:cNvGrpSpPr>
            <a:grpSpLocks/>
          </p:cNvGrpSpPr>
          <p:nvPr/>
        </p:nvGrpSpPr>
        <p:grpSpPr bwMode="auto">
          <a:xfrm>
            <a:off x="3352800" y="5626100"/>
            <a:ext cx="1090613" cy="361950"/>
            <a:chOff x="5450" y="3534"/>
            <a:chExt cx="340" cy="113"/>
          </a:xfrm>
        </p:grpSpPr>
        <p:sp>
          <p:nvSpPr>
            <p:cNvPr id="19514" name="WordArt 154">
              <a:extLst>
                <a:ext uri="{FF2B5EF4-FFF2-40B4-BE49-F238E27FC236}">
                  <a16:creationId xmlns:a16="http://schemas.microsoft.com/office/drawing/2014/main" id="{FB48BBD6-BA2A-4573-A921-BBB5B1D6A8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353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世田谷区</a:t>
              </a:r>
            </a:p>
          </p:txBody>
        </p:sp>
        <p:sp>
          <p:nvSpPr>
            <p:cNvPr id="19515" name="WordArt 155">
              <a:extLst>
                <a:ext uri="{FF2B5EF4-FFF2-40B4-BE49-F238E27FC236}">
                  <a16:creationId xmlns:a16="http://schemas.microsoft.com/office/drawing/2014/main" id="{9EE1166B-3B56-47A3-B442-5DCEBDED35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353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世田谷区</a:t>
              </a:r>
            </a:p>
          </p:txBody>
        </p:sp>
      </p:grpSp>
      <p:grpSp>
        <p:nvGrpSpPr>
          <p:cNvPr id="19499" name="Group 159">
            <a:extLst>
              <a:ext uri="{FF2B5EF4-FFF2-40B4-BE49-F238E27FC236}">
                <a16:creationId xmlns:a16="http://schemas.microsoft.com/office/drawing/2014/main" id="{5A464063-2202-49AF-8133-11BCCBE0F1C7}"/>
              </a:ext>
            </a:extLst>
          </p:cNvPr>
          <p:cNvGrpSpPr>
            <a:grpSpLocks/>
          </p:cNvGrpSpPr>
          <p:nvPr/>
        </p:nvGrpSpPr>
        <p:grpSpPr bwMode="auto">
          <a:xfrm>
            <a:off x="5716588" y="3808413"/>
            <a:ext cx="727075" cy="361950"/>
            <a:chOff x="6187" y="2967"/>
            <a:chExt cx="227" cy="113"/>
          </a:xfrm>
        </p:grpSpPr>
        <p:sp>
          <p:nvSpPr>
            <p:cNvPr id="19512" name="WordArt 160">
              <a:extLst>
                <a:ext uri="{FF2B5EF4-FFF2-40B4-BE49-F238E27FC236}">
                  <a16:creationId xmlns:a16="http://schemas.microsoft.com/office/drawing/2014/main" id="{1C97CCDE-700E-4D4A-B94D-2D97E8372D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96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新宿区</a:t>
              </a:r>
            </a:p>
          </p:txBody>
        </p:sp>
        <p:sp>
          <p:nvSpPr>
            <p:cNvPr id="19513" name="WordArt 161">
              <a:extLst>
                <a:ext uri="{FF2B5EF4-FFF2-40B4-BE49-F238E27FC236}">
                  <a16:creationId xmlns:a16="http://schemas.microsoft.com/office/drawing/2014/main" id="{B2FA65A8-BC41-49F9-BE51-C646C28609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96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新宿区</a:t>
              </a:r>
            </a:p>
          </p:txBody>
        </p:sp>
      </p:grpSp>
      <p:grpSp>
        <p:nvGrpSpPr>
          <p:cNvPr id="19500" name="Group 162">
            <a:extLst>
              <a:ext uri="{FF2B5EF4-FFF2-40B4-BE49-F238E27FC236}">
                <a16:creationId xmlns:a16="http://schemas.microsoft.com/office/drawing/2014/main" id="{3AD5A2DB-01F4-4146-B983-17AA0D425B54}"/>
              </a:ext>
            </a:extLst>
          </p:cNvPr>
          <p:cNvGrpSpPr>
            <a:grpSpLocks/>
          </p:cNvGrpSpPr>
          <p:nvPr/>
        </p:nvGrpSpPr>
        <p:grpSpPr bwMode="auto">
          <a:xfrm>
            <a:off x="5534025" y="2900363"/>
            <a:ext cx="727075" cy="361950"/>
            <a:chOff x="6130" y="2684"/>
            <a:chExt cx="227" cy="113"/>
          </a:xfrm>
        </p:grpSpPr>
        <p:sp>
          <p:nvSpPr>
            <p:cNvPr id="19510" name="WordArt 163">
              <a:extLst>
                <a:ext uri="{FF2B5EF4-FFF2-40B4-BE49-F238E27FC236}">
                  <a16:creationId xmlns:a16="http://schemas.microsoft.com/office/drawing/2014/main" id="{C971CAC4-E40D-4ADB-88B4-35E4F465D1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0" y="268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豊島区</a:t>
              </a:r>
            </a:p>
          </p:txBody>
        </p:sp>
        <p:sp>
          <p:nvSpPr>
            <p:cNvPr id="19511" name="WordArt 164">
              <a:extLst>
                <a:ext uri="{FF2B5EF4-FFF2-40B4-BE49-F238E27FC236}">
                  <a16:creationId xmlns:a16="http://schemas.microsoft.com/office/drawing/2014/main" id="{793F622B-687A-485D-82BB-962E3DCEEB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0" y="268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豊島区</a:t>
              </a:r>
            </a:p>
          </p:txBody>
        </p:sp>
      </p:grpSp>
      <p:grpSp>
        <p:nvGrpSpPr>
          <p:cNvPr id="19501" name="Group 168">
            <a:extLst>
              <a:ext uri="{FF2B5EF4-FFF2-40B4-BE49-F238E27FC236}">
                <a16:creationId xmlns:a16="http://schemas.microsoft.com/office/drawing/2014/main" id="{4E531631-4339-495B-A4E9-CCAB652ABCB6}"/>
              </a:ext>
            </a:extLst>
          </p:cNvPr>
          <p:cNvGrpSpPr>
            <a:grpSpLocks/>
          </p:cNvGrpSpPr>
          <p:nvPr/>
        </p:nvGrpSpPr>
        <p:grpSpPr bwMode="auto">
          <a:xfrm>
            <a:off x="2987675" y="2355850"/>
            <a:ext cx="727075" cy="361950"/>
            <a:chOff x="5336" y="2514"/>
            <a:chExt cx="227" cy="113"/>
          </a:xfrm>
        </p:grpSpPr>
        <p:sp>
          <p:nvSpPr>
            <p:cNvPr id="19508" name="WordArt 169">
              <a:extLst>
                <a:ext uri="{FF2B5EF4-FFF2-40B4-BE49-F238E27FC236}">
                  <a16:creationId xmlns:a16="http://schemas.microsoft.com/office/drawing/2014/main" id="{1FC5B6F6-F30F-494F-9BBA-38BD905362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36" y="251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練馬区</a:t>
              </a:r>
            </a:p>
          </p:txBody>
        </p:sp>
        <p:sp>
          <p:nvSpPr>
            <p:cNvPr id="19509" name="WordArt 170">
              <a:extLst>
                <a:ext uri="{FF2B5EF4-FFF2-40B4-BE49-F238E27FC236}">
                  <a16:creationId xmlns:a16="http://schemas.microsoft.com/office/drawing/2014/main" id="{C917FA8D-FDD9-4327-89A5-97EF49AB75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36" y="251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練馬区</a:t>
              </a:r>
            </a:p>
          </p:txBody>
        </p:sp>
      </p:grpSp>
      <p:grpSp>
        <p:nvGrpSpPr>
          <p:cNvPr id="19502" name="Group 171">
            <a:extLst>
              <a:ext uri="{FF2B5EF4-FFF2-40B4-BE49-F238E27FC236}">
                <a16:creationId xmlns:a16="http://schemas.microsoft.com/office/drawing/2014/main" id="{FA7E680B-FE56-4DEE-81AA-25CB57AB649E}"/>
              </a:ext>
            </a:extLst>
          </p:cNvPr>
          <p:cNvGrpSpPr>
            <a:grpSpLocks/>
          </p:cNvGrpSpPr>
          <p:nvPr/>
        </p:nvGrpSpPr>
        <p:grpSpPr bwMode="auto">
          <a:xfrm>
            <a:off x="4443413" y="3444875"/>
            <a:ext cx="727075" cy="363538"/>
            <a:chOff x="5790" y="2854"/>
            <a:chExt cx="227" cy="113"/>
          </a:xfrm>
        </p:grpSpPr>
        <p:sp>
          <p:nvSpPr>
            <p:cNvPr id="19506" name="WordArt 172">
              <a:extLst>
                <a:ext uri="{FF2B5EF4-FFF2-40B4-BE49-F238E27FC236}">
                  <a16:creationId xmlns:a16="http://schemas.microsoft.com/office/drawing/2014/main" id="{E11FDE30-17BF-4793-A15E-94D07A0C27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285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中野区</a:t>
              </a:r>
            </a:p>
          </p:txBody>
        </p:sp>
        <p:sp>
          <p:nvSpPr>
            <p:cNvPr id="19507" name="WordArt 173">
              <a:extLst>
                <a:ext uri="{FF2B5EF4-FFF2-40B4-BE49-F238E27FC236}">
                  <a16:creationId xmlns:a16="http://schemas.microsoft.com/office/drawing/2014/main" id="{C7B6C986-C78D-44F0-AD63-045159008D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285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中野区</a:t>
              </a:r>
            </a:p>
          </p:txBody>
        </p:sp>
      </p:grpSp>
      <p:grpSp>
        <p:nvGrpSpPr>
          <p:cNvPr id="19503" name="Group 174">
            <a:extLst>
              <a:ext uri="{FF2B5EF4-FFF2-40B4-BE49-F238E27FC236}">
                <a16:creationId xmlns:a16="http://schemas.microsoft.com/office/drawing/2014/main" id="{FC990D57-A8BB-4DD7-B7AD-FED39861D64F}"/>
              </a:ext>
            </a:extLst>
          </p:cNvPr>
          <p:cNvGrpSpPr>
            <a:grpSpLocks/>
          </p:cNvGrpSpPr>
          <p:nvPr/>
        </p:nvGrpSpPr>
        <p:grpSpPr bwMode="auto">
          <a:xfrm>
            <a:off x="3352800" y="3808413"/>
            <a:ext cx="728663" cy="361950"/>
            <a:chOff x="5450" y="2967"/>
            <a:chExt cx="227" cy="113"/>
          </a:xfrm>
        </p:grpSpPr>
        <p:sp>
          <p:nvSpPr>
            <p:cNvPr id="19504" name="WordArt 175">
              <a:extLst>
                <a:ext uri="{FF2B5EF4-FFF2-40B4-BE49-F238E27FC236}">
                  <a16:creationId xmlns:a16="http://schemas.microsoft.com/office/drawing/2014/main" id="{D0702D34-4CF4-4833-A2E8-800DAA70BC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296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  <p:sp>
          <p:nvSpPr>
            <p:cNvPr id="19505" name="WordArt 176">
              <a:extLst>
                <a:ext uri="{FF2B5EF4-FFF2-40B4-BE49-F238E27FC236}">
                  <a16:creationId xmlns:a16="http://schemas.microsoft.com/office/drawing/2014/main" id="{CBD1D778-E48C-4420-9B9E-1D1C268B05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296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reeform 29">
            <a:extLst>
              <a:ext uri="{FF2B5EF4-FFF2-40B4-BE49-F238E27FC236}">
                <a16:creationId xmlns:a16="http://schemas.microsoft.com/office/drawing/2014/main" id="{591F0FB2-0F46-4FBB-AECB-9C60467D5EBF}"/>
              </a:ext>
            </a:extLst>
          </p:cNvPr>
          <p:cNvSpPr>
            <a:spLocks/>
          </p:cNvSpPr>
          <p:nvPr/>
        </p:nvSpPr>
        <p:spPr bwMode="auto">
          <a:xfrm>
            <a:off x="2611438" y="4772025"/>
            <a:ext cx="2495550" cy="2495550"/>
          </a:xfrm>
          <a:custGeom>
            <a:avLst/>
            <a:gdLst>
              <a:gd name="T0" fmla="*/ 0 w 794"/>
              <a:gd name="T1" fmla="*/ 2147483647 h 794"/>
              <a:gd name="T2" fmla="*/ 2147483647 w 794"/>
              <a:gd name="T3" fmla="*/ 2147483647 h 794"/>
              <a:gd name="T4" fmla="*/ 2147483647 w 794"/>
              <a:gd name="T5" fmla="*/ 2147483647 h 794"/>
              <a:gd name="T6" fmla="*/ 2147483647 w 794"/>
              <a:gd name="T7" fmla="*/ 2147483647 h 794"/>
              <a:gd name="T8" fmla="*/ 2147483647 w 794"/>
              <a:gd name="T9" fmla="*/ 2147483647 h 794"/>
              <a:gd name="T10" fmla="*/ 2147483647 w 794"/>
              <a:gd name="T11" fmla="*/ 2147483647 h 794"/>
              <a:gd name="T12" fmla="*/ 2147483647 w 794"/>
              <a:gd name="T13" fmla="*/ 2147483647 h 794"/>
              <a:gd name="T14" fmla="*/ 2147483647 w 794"/>
              <a:gd name="T15" fmla="*/ 2147483647 h 794"/>
              <a:gd name="T16" fmla="*/ 2147483647 w 794"/>
              <a:gd name="T17" fmla="*/ 2147483647 h 794"/>
              <a:gd name="T18" fmla="*/ 2147483647 w 794"/>
              <a:gd name="T19" fmla="*/ 2147483647 h 794"/>
              <a:gd name="T20" fmla="*/ 2147483647 w 794"/>
              <a:gd name="T21" fmla="*/ 0 h 794"/>
              <a:gd name="T22" fmla="*/ 2147483647 w 794"/>
              <a:gd name="T23" fmla="*/ 0 h 794"/>
              <a:gd name="T24" fmla="*/ 2147483647 w 794"/>
              <a:gd name="T25" fmla="*/ 1116271458 h 794"/>
              <a:gd name="T26" fmla="*/ 2147483647 w 794"/>
              <a:gd name="T27" fmla="*/ 1116271458 h 794"/>
              <a:gd name="T28" fmla="*/ 2147483647 w 794"/>
              <a:gd name="T29" fmla="*/ 0 h 794"/>
              <a:gd name="T30" fmla="*/ 0 w 794"/>
              <a:gd name="T31" fmla="*/ 0 h 794"/>
              <a:gd name="T32" fmla="*/ 0 w 794"/>
              <a:gd name="T33" fmla="*/ 2147483647 h 79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794" h="794">
                <a:moveTo>
                  <a:pt x="0" y="567"/>
                </a:moveTo>
                <a:lnTo>
                  <a:pt x="227" y="567"/>
                </a:lnTo>
                <a:lnTo>
                  <a:pt x="227" y="680"/>
                </a:lnTo>
                <a:lnTo>
                  <a:pt x="341" y="680"/>
                </a:lnTo>
                <a:lnTo>
                  <a:pt x="341" y="794"/>
                </a:lnTo>
                <a:lnTo>
                  <a:pt x="567" y="794"/>
                </a:lnTo>
                <a:lnTo>
                  <a:pt x="567" y="453"/>
                </a:lnTo>
                <a:lnTo>
                  <a:pt x="794" y="453"/>
                </a:lnTo>
                <a:lnTo>
                  <a:pt x="794" y="227"/>
                </a:lnTo>
                <a:lnTo>
                  <a:pt x="681" y="227"/>
                </a:lnTo>
                <a:lnTo>
                  <a:pt x="681" y="0"/>
                </a:lnTo>
                <a:lnTo>
                  <a:pt x="567" y="0"/>
                </a:lnTo>
                <a:lnTo>
                  <a:pt x="567" y="113"/>
                </a:lnTo>
                <a:lnTo>
                  <a:pt x="227" y="113"/>
                </a:lnTo>
                <a:lnTo>
                  <a:pt x="227" y="0"/>
                </a:lnTo>
                <a:lnTo>
                  <a:pt x="0" y="0"/>
                </a:lnTo>
                <a:lnTo>
                  <a:pt x="0" y="56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3" name="Freeform 30">
            <a:extLst>
              <a:ext uri="{FF2B5EF4-FFF2-40B4-BE49-F238E27FC236}">
                <a16:creationId xmlns:a16="http://schemas.microsoft.com/office/drawing/2014/main" id="{F5912D70-0098-4EA4-AF0E-0DB5C429ABCB}"/>
              </a:ext>
            </a:extLst>
          </p:cNvPr>
          <p:cNvSpPr>
            <a:spLocks/>
          </p:cNvSpPr>
          <p:nvPr/>
        </p:nvSpPr>
        <p:spPr bwMode="auto">
          <a:xfrm>
            <a:off x="4038600" y="6910388"/>
            <a:ext cx="3919538" cy="2139950"/>
          </a:xfrm>
          <a:custGeom>
            <a:avLst/>
            <a:gdLst>
              <a:gd name="T0" fmla="*/ 0 w 1247"/>
              <a:gd name="T1" fmla="*/ 1125689117 h 681"/>
              <a:gd name="T2" fmla="*/ 0 w 1247"/>
              <a:gd name="T3" fmla="*/ 2147483647 h 681"/>
              <a:gd name="T4" fmla="*/ 2147483647 w 1247"/>
              <a:gd name="T5" fmla="*/ 2147483647 h 681"/>
              <a:gd name="T6" fmla="*/ 2147483647 w 1247"/>
              <a:gd name="T7" fmla="*/ 2147483647 h 681"/>
              <a:gd name="T8" fmla="*/ 2147483647 w 1247"/>
              <a:gd name="T9" fmla="*/ 2147483647 h 681"/>
              <a:gd name="T10" fmla="*/ 2147483647 w 1247"/>
              <a:gd name="T11" fmla="*/ 2147483647 h 681"/>
              <a:gd name="T12" fmla="*/ 2147483647 w 1247"/>
              <a:gd name="T13" fmla="*/ 2147483647 h 681"/>
              <a:gd name="T14" fmla="*/ 2147483647 w 1247"/>
              <a:gd name="T15" fmla="*/ 2147483647 h 681"/>
              <a:gd name="T16" fmla="*/ 2147483647 w 1247"/>
              <a:gd name="T17" fmla="*/ 2147483647 h 681"/>
              <a:gd name="T18" fmla="*/ 2147483647 w 1247"/>
              <a:gd name="T19" fmla="*/ 2147483647 h 681"/>
              <a:gd name="T20" fmla="*/ 2147483647 w 1247"/>
              <a:gd name="T21" fmla="*/ 2147483647 h 681"/>
              <a:gd name="T22" fmla="*/ 2147483647 w 1247"/>
              <a:gd name="T23" fmla="*/ 2147483647 h 681"/>
              <a:gd name="T24" fmla="*/ 2147483647 w 1247"/>
              <a:gd name="T25" fmla="*/ 2147483647 h 681"/>
              <a:gd name="T26" fmla="*/ 2147483647 w 1247"/>
              <a:gd name="T27" fmla="*/ 2147483647 h 681"/>
              <a:gd name="T28" fmla="*/ 2147483647 w 1247"/>
              <a:gd name="T29" fmla="*/ 2147483647 h 681"/>
              <a:gd name="T30" fmla="*/ 2147483647 w 1247"/>
              <a:gd name="T31" fmla="*/ 2147483647 h 681"/>
              <a:gd name="T32" fmla="*/ 2147483647 w 1247"/>
              <a:gd name="T33" fmla="*/ 2147483647 h 681"/>
              <a:gd name="T34" fmla="*/ 2147483647 w 1247"/>
              <a:gd name="T35" fmla="*/ 2147483647 h 681"/>
              <a:gd name="T36" fmla="*/ 2147483647 w 1247"/>
              <a:gd name="T37" fmla="*/ 2147483647 h 681"/>
              <a:gd name="T38" fmla="*/ 2147483647 w 1247"/>
              <a:gd name="T39" fmla="*/ 2147483647 h 681"/>
              <a:gd name="T40" fmla="*/ 2147483647 w 1247"/>
              <a:gd name="T41" fmla="*/ 2147483647 h 681"/>
              <a:gd name="T42" fmla="*/ 2147483647 w 1247"/>
              <a:gd name="T43" fmla="*/ 1125689117 h 681"/>
              <a:gd name="T44" fmla="*/ 2147483647 w 1247"/>
              <a:gd name="T45" fmla="*/ 1125689117 h 681"/>
              <a:gd name="T46" fmla="*/ 2147483647 w 1247"/>
              <a:gd name="T47" fmla="*/ 1125689117 h 681"/>
              <a:gd name="T48" fmla="*/ 2147483647 w 1247"/>
              <a:gd name="T49" fmla="*/ 0 h 681"/>
              <a:gd name="T50" fmla="*/ 1116389404 w 1247"/>
              <a:gd name="T51" fmla="*/ 0 h 681"/>
              <a:gd name="T52" fmla="*/ 1116389404 w 1247"/>
              <a:gd name="T53" fmla="*/ 1125689117 h 681"/>
              <a:gd name="T54" fmla="*/ 0 w 1247"/>
              <a:gd name="T55" fmla="*/ 1125689117 h 68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247" h="681">
                <a:moveTo>
                  <a:pt x="0" y="114"/>
                </a:moveTo>
                <a:lnTo>
                  <a:pt x="0" y="227"/>
                </a:lnTo>
                <a:lnTo>
                  <a:pt x="227" y="227"/>
                </a:lnTo>
                <a:lnTo>
                  <a:pt x="227" y="454"/>
                </a:lnTo>
                <a:lnTo>
                  <a:pt x="340" y="454"/>
                </a:lnTo>
                <a:lnTo>
                  <a:pt x="340" y="567"/>
                </a:lnTo>
                <a:lnTo>
                  <a:pt x="454" y="567"/>
                </a:lnTo>
                <a:lnTo>
                  <a:pt x="454" y="681"/>
                </a:lnTo>
                <a:lnTo>
                  <a:pt x="680" y="681"/>
                </a:lnTo>
                <a:lnTo>
                  <a:pt x="794" y="681"/>
                </a:lnTo>
                <a:lnTo>
                  <a:pt x="794" y="567"/>
                </a:lnTo>
                <a:lnTo>
                  <a:pt x="1021" y="567"/>
                </a:lnTo>
                <a:lnTo>
                  <a:pt x="1021" y="681"/>
                </a:lnTo>
                <a:lnTo>
                  <a:pt x="1247" y="681"/>
                </a:lnTo>
                <a:lnTo>
                  <a:pt x="1247" y="454"/>
                </a:lnTo>
                <a:lnTo>
                  <a:pt x="1134" y="454"/>
                </a:lnTo>
                <a:lnTo>
                  <a:pt x="1134" y="340"/>
                </a:lnTo>
                <a:lnTo>
                  <a:pt x="1134" y="227"/>
                </a:lnTo>
                <a:lnTo>
                  <a:pt x="1021" y="227"/>
                </a:lnTo>
                <a:lnTo>
                  <a:pt x="794" y="227"/>
                </a:lnTo>
                <a:lnTo>
                  <a:pt x="680" y="227"/>
                </a:lnTo>
                <a:lnTo>
                  <a:pt x="680" y="114"/>
                </a:lnTo>
                <a:lnTo>
                  <a:pt x="567" y="114"/>
                </a:lnTo>
                <a:lnTo>
                  <a:pt x="340" y="114"/>
                </a:lnTo>
                <a:lnTo>
                  <a:pt x="340" y="0"/>
                </a:lnTo>
                <a:lnTo>
                  <a:pt x="113" y="0"/>
                </a:lnTo>
                <a:lnTo>
                  <a:pt x="113" y="114"/>
                </a:lnTo>
                <a:lnTo>
                  <a:pt x="0" y="114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4" name="Freeform 31">
            <a:extLst>
              <a:ext uri="{FF2B5EF4-FFF2-40B4-BE49-F238E27FC236}">
                <a16:creationId xmlns:a16="http://schemas.microsoft.com/office/drawing/2014/main" id="{2A973053-3208-42D5-917E-4519E0766F35}"/>
              </a:ext>
            </a:extLst>
          </p:cNvPr>
          <p:cNvSpPr>
            <a:spLocks/>
          </p:cNvSpPr>
          <p:nvPr/>
        </p:nvSpPr>
        <p:spPr bwMode="auto">
          <a:xfrm>
            <a:off x="4392613" y="5127625"/>
            <a:ext cx="1427162" cy="1782763"/>
          </a:xfrm>
          <a:custGeom>
            <a:avLst/>
            <a:gdLst>
              <a:gd name="T0" fmla="*/ 1126521208 w 454"/>
              <a:gd name="T1" fmla="*/ 0 h 567"/>
              <a:gd name="T2" fmla="*/ 2147483647 w 454"/>
              <a:gd name="T3" fmla="*/ 0 h 567"/>
              <a:gd name="T4" fmla="*/ 2147483647 w 454"/>
              <a:gd name="T5" fmla="*/ 1127004915 h 567"/>
              <a:gd name="T6" fmla="*/ 2147483647 w 454"/>
              <a:gd name="T7" fmla="*/ 1127004915 h 567"/>
              <a:gd name="T8" fmla="*/ 2147483647 w 454"/>
              <a:gd name="T9" fmla="*/ 2147483647 h 567"/>
              <a:gd name="T10" fmla="*/ 2147483647 w 454"/>
              <a:gd name="T11" fmla="*/ 2147483647 h 567"/>
              <a:gd name="T12" fmla="*/ 2147483647 w 454"/>
              <a:gd name="T13" fmla="*/ 2147483647 h 567"/>
              <a:gd name="T14" fmla="*/ 2147483647 w 454"/>
              <a:gd name="T15" fmla="*/ 2147483647 h 567"/>
              <a:gd name="T16" fmla="*/ 2147483647 w 454"/>
              <a:gd name="T17" fmla="*/ 2147483647 h 567"/>
              <a:gd name="T18" fmla="*/ 2147483647 w 454"/>
              <a:gd name="T19" fmla="*/ 2147483647 h 567"/>
              <a:gd name="T20" fmla="*/ 0 w 454"/>
              <a:gd name="T21" fmla="*/ 2147483647 h 567"/>
              <a:gd name="T22" fmla="*/ 0 w 454"/>
              <a:gd name="T23" fmla="*/ 2147483647 h 567"/>
              <a:gd name="T24" fmla="*/ 2147483647 w 454"/>
              <a:gd name="T25" fmla="*/ 2147483647 h 567"/>
              <a:gd name="T26" fmla="*/ 2147483647 w 454"/>
              <a:gd name="T27" fmla="*/ 1127004915 h 567"/>
              <a:gd name="T28" fmla="*/ 1126521208 w 454"/>
              <a:gd name="T29" fmla="*/ 1127004915 h 567"/>
              <a:gd name="T30" fmla="*/ 1126521208 w 454"/>
              <a:gd name="T31" fmla="*/ 0 h 56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54" h="567">
                <a:moveTo>
                  <a:pt x="114" y="0"/>
                </a:moveTo>
                <a:lnTo>
                  <a:pt x="227" y="0"/>
                </a:lnTo>
                <a:lnTo>
                  <a:pt x="227" y="114"/>
                </a:lnTo>
                <a:lnTo>
                  <a:pt x="341" y="114"/>
                </a:lnTo>
                <a:lnTo>
                  <a:pt x="341" y="227"/>
                </a:lnTo>
                <a:lnTo>
                  <a:pt x="454" y="227"/>
                </a:lnTo>
                <a:lnTo>
                  <a:pt x="454" y="340"/>
                </a:lnTo>
                <a:lnTo>
                  <a:pt x="341" y="340"/>
                </a:lnTo>
                <a:lnTo>
                  <a:pt x="341" y="454"/>
                </a:lnTo>
                <a:lnTo>
                  <a:pt x="341" y="567"/>
                </a:lnTo>
                <a:lnTo>
                  <a:pt x="0" y="567"/>
                </a:lnTo>
                <a:lnTo>
                  <a:pt x="0" y="340"/>
                </a:lnTo>
                <a:lnTo>
                  <a:pt x="227" y="340"/>
                </a:lnTo>
                <a:lnTo>
                  <a:pt x="227" y="114"/>
                </a:lnTo>
                <a:lnTo>
                  <a:pt x="114" y="114"/>
                </a:lnTo>
                <a:lnTo>
                  <a:pt x="114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5" name="Freeform 32">
            <a:extLst>
              <a:ext uri="{FF2B5EF4-FFF2-40B4-BE49-F238E27FC236}">
                <a16:creationId xmlns:a16="http://schemas.microsoft.com/office/drawing/2014/main" id="{AC193EC4-45A4-4201-BC77-A504278397BC}"/>
              </a:ext>
            </a:extLst>
          </p:cNvPr>
          <p:cNvSpPr>
            <a:spLocks/>
          </p:cNvSpPr>
          <p:nvPr/>
        </p:nvSpPr>
        <p:spPr bwMode="auto">
          <a:xfrm>
            <a:off x="4751388" y="4413250"/>
            <a:ext cx="1068387" cy="1427163"/>
          </a:xfrm>
          <a:custGeom>
            <a:avLst/>
            <a:gdLst>
              <a:gd name="T0" fmla="*/ 0 w 340"/>
              <a:gd name="T1" fmla="*/ 0 h 454"/>
              <a:gd name="T2" fmla="*/ 2147483647 w 340"/>
              <a:gd name="T3" fmla="*/ 0 h 454"/>
              <a:gd name="T4" fmla="*/ 2147483647 w 340"/>
              <a:gd name="T5" fmla="*/ 2147483647 h 454"/>
              <a:gd name="T6" fmla="*/ 2147483647 w 340"/>
              <a:gd name="T7" fmla="*/ 2147483647 h 454"/>
              <a:gd name="T8" fmla="*/ 2147483647 w 340"/>
              <a:gd name="T9" fmla="*/ 2147483647 h 454"/>
              <a:gd name="T10" fmla="*/ 1115779390 w 340"/>
              <a:gd name="T11" fmla="*/ 2147483647 h 454"/>
              <a:gd name="T12" fmla="*/ 1115779390 w 340"/>
              <a:gd name="T13" fmla="*/ 2147483647 h 454"/>
              <a:gd name="T14" fmla="*/ 0 w 340"/>
              <a:gd name="T15" fmla="*/ 2147483647 h 454"/>
              <a:gd name="T16" fmla="*/ 0 w 340"/>
              <a:gd name="T17" fmla="*/ 0 h 45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40" h="454">
                <a:moveTo>
                  <a:pt x="0" y="0"/>
                </a:moveTo>
                <a:lnTo>
                  <a:pt x="340" y="0"/>
                </a:lnTo>
                <a:lnTo>
                  <a:pt x="340" y="454"/>
                </a:lnTo>
                <a:lnTo>
                  <a:pt x="227" y="454"/>
                </a:lnTo>
                <a:lnTo>
                  <a:pt x="227" y="341"/>
                </a:lnTo>
                <a:lnTo>
                  <a:pt x="113" y="341"/>
                </a:lnTo>
                <a:lnTo>
                  <a:pt x="113" y="227"/>
                </a:lnTo>
                <a:lnTo>
                  <a:pt x="0" y="227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6" name="Freeform 33">
            <a:extLst>
              <a:ext uri="{FF2B5EF4-FFF2-40B4-BE49-F238E27FC236}">
                <a16:creationId xmlns:a16="http://schemas.microsoft.com/office/drawing/2014/main" id="{35DEFF04-93D5-444D-9927-F9336C364AEC}"/>
              </a:ext>
            </a:extLst>
          </p:cNvPr>
          <p:cNvSpPr>
            <a:spLocks/>
          </p:cNvSpPr>
          <p:nvPr/>
        </p:nvSpPr>
        <p:spPr bwMode="auto">
          <a:xfrm>
            <a:off x="5106988" y="6196013"/>
            <a:ext cx="2139950" cy="1427162"/>
          </a:xfrm>
          <a:custGeom>
            <a:avLst/>
            <a:gdLst>
              <a:gd name="T0" fmla="*/ 2147483647 w 681"/>
              <a:gd name="T1" fmla="*/ 0 h 454"/>
              <a:gd name="T2" fmla="*/ 1125689117 w 681"/>
              <a:gd name="T3" fmla="*/ 0 h 454"/>
              <a:gd name="T4" fmla="*/ 1125689117 w 681"/>
              <a:gd name="T5" fmla="*/ 2147483647 h 454"/>
              <a:gd name="T6" fmla="*/ 0 w 681"/>
              <a:gd name="T7" fmla="*/ 2147483647 h 454"/>
              <a:gd name="T8" fmla="*/ 0 w 681"/>
              <a:gd name="T9" fmla="*/ 2147483647 h 454"/>
              <a:gd name="T10" fmla="*/ 2147483647 w 681"/>
              <a:gd name="T11" fmla="*/ 2147483647 h 454"/>
              <a:gd name="T12" fmla="*/ 2147483647 w 681"/>
              <a:gd name="T13" fmla="*/ 2147483647 h 454"/>
              <a:gd name="T14" fmla="*/ 2147483647 w 681"/>
              <a:gd name="T15" fmla="*/ 2147483647 h 454"/>
              <a:gd name="T16" fmla="*/ 2147483647 w 681"/>
              <a:gd name="T17" fmla="*/ 2147483647 h 454"/>
              <a:gd name="T18" fmla="*/ 2147483647 w 681"/>
              <a:gd name="T19" fmla="*/ 2147483647 h 454"/>
              <a:gd name="T20" fmla="*/ 2147483647 w 681"/>
              <a:gd name="T21" fmla="*/ 1126521208 h 454"/>
              <a:gd name="T22" fmla="*/ 2147483647 w 681"/>
              <a:gd name="T23" fmla="*/ 1126521208 h 454"/>
              <a:gd name="T24" fmla="*/ 2147483647 w 681"/>
              <a:gd name="T25" fmla="*/ 0 h 45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681" h="454">
                <a:moveTo>
                  <a:pt x="340" y="0"/>
                </a:moveTo>
                <a:lnTo>
                  <a:pt x="114" y="0"/>
                </a:lnTo>
                <a:lnTo>
                  <a:pt x="114" y="227"/>
                </a:lnTo>
                <a:lnTo>
                  <a:pt x="0" y="227"/>
                </a:lnTo>
                <a:lnTo>
                  <a:pt x="0" y="341"/>
                </a:lnTo>
                <a:lnTo>
                  <a:pt x="340" y="341"/>
                </a:lnTo>
                <a:lnTo>
                  <a:pt x="340" y="454"/>
                </a:lnTo>
                <a:lnTo>
                  <a:pt x="681" y="454"/>
                </a:lnTo>
                <a:lnTo>
                  <a:pt x="681" y="341"/>
                </a:lnTo>
                <a:lnTo>
                  <a:pt x="567" y="341"/>
                </a:lnTo>
                <a:lnTo>
                  <a:pt x="567" y="114"/>
                </a:lnTo>
                <a:lnTo>
                  <a:pt x="340" y="114"/>
                </a:lnTo>
                <a:lnTo>
                  <a:pt x="34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7" name="Freeform 34">
            <a:extLst>
              <a:ext uri="{FF2B5EF4-FFF2-40B4-BE49-F238E27FC236}">
                <a16:creationId xmlns:a16="http://schemas.microsoft.com/office/drawing/2014/main" id="{4A7A71EE-F165-4B67-B5B9-EFBA41FD61E6}"/>
              </a:ext>
            </a:extLst>
          </p:cNvPr>
          <p:cNvSpPr>
            <a:spLocks/>
          </p:cNvSpPr>
          <p:nvPr/>
        </p:nvSpPr>
        <p:spPr bwMode="auto">
          <a:xfrm>
            <a:off x="5819775" y="4772025"/>
            <a:ext cx="1069975" cy="1782763"/>
          </a:xfrm>
          <a:custGeom>
            <a:avLst/>
            <a:gdLst>
              <a:gd name="T0" fmla="*/ 2147483647 w 340"/>
              <a:gd name="T1" fmla="*/ 2147483647 h 567"/>
              <a:gd name="T2" fmla="*/ 2147483647 w 340"/>
              <a:gd name="T3" fmla="*/ 1117119542 h 567"/>
              <a:gd name="T4" fmla="*/ 2147483647 w 340"/>
              <a:gd name="T5" fmla="*/ 1117119542 h 567"/>
              <a:gd name="T6" fmla="*/ 2147483647 w 340"/>
              <a:gd name="T7" fmla="*/ 0 h 567"/>
              <a:gd name="T8" fmla="*/ 0 w 340"/>
              <a:gd name="T9" fmla="*/ 0 h 567"/>
              <a:gd name="T10" fmla="*/ 0 w 340"/>
              <a:gd name="T11" fmla="*/ 2147483647 h 567"/>
              <a:gd name="T12" fmla="*/ 1119096293 w 340"/>
              <a:gd name="T13" fmla="*/ 2147483647 h 567"/>
              <a:gd name="T14" fmla="*/ 1119096293 w 340"/>
              <a:gd name="T15" fmla="*/ 2147483647 h 567"/>
              <a:gd name="T16" fmla="*/ 2147483647 w 340"/>
              <a:gd name="T17" fmla="*/ 2147483647 h 56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40" h="567">
                <a:moveTo>
                  <a:pt x="340" y="567"/>
                </a:moveTo>
                <a:lnTo>
                  <a:pt x="340" y="113"/>
                </a:lnTo>
                <a:lnTo>
                  <a:pt x="227" y="113"/>
                </a:lnTo>
                <a:lnTo>
                  <a:pt x="227" y="0"/>
                </a:lnTo>
                <a:lnTo>
                  <a:pt x="0" y="0"/>
                </a:lnTo>
                <a:lnTo>
                  <a:pt x="0" y="453"/>
                </a:lnTo>
                <a:lnTo>
                  <a:pt x="113" y="453"/>
                </a:lnTo>
                <a:lnTo>
                  <a:pt x="113" y="567"/>
                </a:lnTo>
                <a:lnTo>
                  <a:pt x="340" y="56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8" name="Freeform 35">
            <a:extLst>
              <a:ext uri="{FF2B5EF4-FFF2-40B4-BE49-F238E27FC236}">
                <a16:creationId xmlns:a16="http://schemas.microsoft.com/office/drawing/2014/main" id="{7A4425EC-8A9F-473F-AD92-44DB38EE865A}"/>
              </a:ext>
            </a:extLst>
          </p:cNvPr>
          <p:cNvSpPr>
            <a:spLocks/>
          </p:cNvSpPr>
          <p:nvPr/>
        </p:nvSpPr>
        <p:spPr bwMode="auto">
          <a:xfrm>
            <a:off x="2611438" y="3344863"/>
            <a:ext cx="1781175" cy="1782762"/>
          </a:xfrm>
          <a:custGeom>
            <a:avLst/>
            <a:gdLst>
              <a:gd name="T0" fmla="*/ 2147483647 w 567"/>
              <a:gd name="T1" fmla="*/ 2147483647 h 567"/>
              <a:gd name="T2" fmla="*/ 2147483647 w 567"/>
              <a:gd name="T3" fmla="*/ 2147483647 h 567"/>
              <a:gd name="T4" fmla="*/ 2147483647 w 567"/>
              <a:gd name="T5" fmla="*/ 2147483647 h 567"/>
              <a:gd name="T6" fmla="*/ 2147483647 w 567"/>
              <a:gd name="T7" fmla="*/ 2147483647 h 567"/>
              <a:gd name="T8" fmla="*/ 0 w 567"/>
              <a:gd name="T9" fmla="*/ 2147483647 h 567"/>
              <a:gd name="T10" fmla="*/ 0 w 567"/>
              <a:gd name="T11" fmla="*/ 0 h 567"/>
              <a:gd name="T12" fmla="*/ 2147483647 w 567"/>
              <a:gd name="T13" fmla="*/ 0 h 567"/>
              <a:gd name="T14" fmla="*/ 2147483647 w 567"/>
              <a:gd name="T15" fmla="*/ 1127004283 h 567"/>
              <a:gd name="T16" fmla="*/ 2147483647 w 567"/>
              <a:gd name="T17" fmla="*/ 1127004283 h 567"/>
              <a:gd name="T18" fmla="*/ 2147483647 w 567"/>
              <a:gd name="T19" fmla="*/ 2147483647 h 567"/>
              <a:gd name="T20" fmla="*/ 2147483647 w 567"/>
              <a:gd name="T21" fmla="*/ 2147483647 h 56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7" h="567">
                <a:moveTo>
                  <a:pt x="567" y="454"/>
                </a:moveTo>
                <a:lnTo>
                  <a:pt x="567" y="567"/>
                </a:lnTo>
                <a:lnTo>
                  <a:pt x="227" y="567"/>
                </a:lnTo>
                <a:lnTo>
                  <a:pt x="227" y="454"/>
                </a:lnTo>
                <a:lnTo>
                  <a:pt x="0" y="454"/>
                </a:lnTo>
                <a:lnTo>
                  <a:pt x="0" y="0"/>
                </a:lnTo>
                <a:lnTo>
                  <a:pt x="341" y="0"/>
                </a:lnTo>
                <a:lnTo>
                  <a:pt x="341" y="114"/>
                </a:lnTo>
                <a:lnTo>
                  <a:pt x="567" y="114"/>
                </a:lnTo>
                <a:lnTo>
                  <a:pt x="567" y="340"/>
                </a:lnTo>
                <a:lnTo>
                  <a:pt x="567" y="454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9" name="Freeform 36">
            <a:extLst>
              <a:ext uri="{FF2B5EF4-FFF2-40B4-BE49-F238E27FC236}">
                <a16:creationId xmlns:a16="http://schemas.microsoft.com/office/drawing/2014/main" id="{D69CA919-AE78-4C14-A8F9-FDFA57332F28}"/>
              </a:ext>
            </a:extLst>
          </p:cNvPr>
          <p:cNvSpPr>
            <a:spLocks/>
          </p:cNvSpPr>
          <p:nvPr/>
        </p:nvSpPr>
        <p:spPr bwMode="auto">
          <a:xfrm>
            <a:off x="3324225" y="2989263"/>
            <a:ext cx="1782763" cy="1782762"/>
          </a:xfrm>
          <a:custGeom>
            <a:avLst/>
            <a:gdLst>
              <a:gd name="T0" fmla="*/ 0 w 567"/>
              <a:gd name="T1" fmla="*/ 0 h 567"/>
              <a:gd name="T2" fmla="*/ 2147483647 w 567"/>
              <a:gd name="T3" fmla="*/ 0 h 567"/>
              <a:gd name="T4" fmla="*/ 2147483647 w 567"/>
              <a:gd name="T5" fmla="*/ 1117118915 h 567"/>
              <a:gd name="T6" fmla="*/ 2147483647 w 567"/>
              <a:gd name="T7" fmla="*/ 1117118915 h 567"/>
              <a:gd name="T8" fmla="*/ 2147483647 w 567"/>
              <a:gd name="T9" fmla="*/ 0 h 567"/>
              <a:gd name="T10" fmla="*/ 2147483647 w 567"/>
              <a:gd name="T11" fmla="*/ 0 h 567"/>
              <a:gd name="T12" fmla="*/ 2147483647 w 567"/>
              <a:gd name="T13" fmla="*/ 2147483647 h 567"/>
              <a:gd name="T14" fmla="*/ 2147483647 w 567"/>
              <a:gd name="T15" fmla="*/ 2147483647 h 567"/>
              <a:gd name="T16" fmla="*/ 2147483647 w 567"/>
              <a:gd name="T17" fmla="*/ 2147483647 h 567"/>
              <a:gd name="T18" fmla="*/ 2147483647 w 567"/>
              <a:gd name="T19" fmla="*/ 2147483647 h 567"/>
              <a:gd name="T20" fmla="*/ 2147483647 w 567"/>
              <a:gd name="T21" fmla="*/ 2147483647 h 567"/>
              <a:gd name="T22" fmla="*/ 2147483647 w 567"/>
              <a:gd name="T23" fmla="*/ 2147483647 h 567"/>
              <a:gd name="T24" fmla="*/ 2147483647 w 567"/>
              <a:gd name="T25" fmla="*/ 2147483647 h 567"/>
              <a:gd name="T26" fmla="*/ 1127004915 w 567"/>
              <a:gd name="T27" fmla="*/ 2147483647 h 567"/>
              <a:gd name="T28" fmla="*/ 1127004915 w 567"/>
              <a:gd name="T29" fmla="*/ 1117118915 h 567"/>
              <a:gd name="T30" fmla="*/ 0 w 567"/>
              <a:gd name="T31" fmla="*/ 1117118915 h 567"/>
              <a:gd name="T32" fmla="*/ 0 w 567"/>
              <a:gd name="T33" fmla="*/ 0 h 56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567" h="567">
                <a:moveTo>
                  <a:pt x="0" y="0"/>
                </a:moveTo>
                <a:lnTo>
                  <a:pt x="227" y="0"/>
                </a:lnTo>
                <a:lnTo>
                  <a:pt x="227" y="113"/>
                </a:lnTo>
                <a:lnTo>
                  <a:pt x="340" y="113"/>
                </a:lnTo>
                <a:lnTo>
                  <a:pt x="340" y="0"/>
                </a:lnTo>
                <a:lnTo>
                  <a:pt x="454" y="0"/>
                </a:lnTo>
                <a:lnTo>
                  <a:pt x="454" y="227"/>
                </a:lnTo>
                <a:lnTo>
                  <a:pt x="567" y="227"/>
                </a:lnTo>
                <a:lnTo>
                  <a:pt x="567" y="453"/>
                </a:lnTo>
                <a:lnTo>
                  <a:pt x="454" y="453"/>
                </a:lnTo>
                <a:lnTo>
                  <a:pt x="454" y="567"/>
                </a:lnTo>
                <a:lnTo>
                  <a:pt x="340" y="567"/>
                </a:lnTo>
                <a:lnTo>
                  <a:pt x="340" y="227"/>
                </a:lnTo>
                <a:lnTo>
                  <a:pt x="114" y="227"/>
                </a:lnTo>
                <a:lnTo>
                  <a:pt x="114" y="113"/>
                </a:lnTo>
                <a:lnTo>
                  <a:pt x="0" y="113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0" name="Freeform 37">
            <a:extLst>
              <a:ext uri="{FF2B5EF4-FFF2-40B4-BE49-F238E27FC236}">
                <a16:creationId xmlns:a16="http://schemas.microsoft.com/office/drawing/2014/main" id="{92E7545D-8A2E-4618-AE04-96F8E8A6BA74}"/>
              </a:ext>
            </a:extLst>
          </p:cNvPr>
          <p:cNvSpPr>
            <a:spLocks/>
          </p:cNvSpPr>
          <p:nvPr/>
        </p:nvSpPr>
        <p:spPr bwMode="auto">
          <a:xfrm>
            <a:off x="1900238" y="1562100"/>
            <a:ext cx="2851150" cy="2141538"/>
          </a:xfrm>
          <a:custGeom>
            <a:avLst/>
            <a:gdLst>
              <a:gd name="T0" fmla="*/ 0 w 907"/>
              <a:gd name="T1" fmla="*/ 2147483647 h 681"/>
              <a:gd name="T2" fmla="*/ 0 w 907"/>
              <a:gd name="T3" fmla="*/ 1127357805 h 681"/>
              <a:gd name="T4" fmla="*/ 2147483647 w 907"/>
              <a:gd name="T5" fmla="*/ 1127357805 h 681"/>
              <a:gd name="T6" fmla="*/ 2147483647 w 907"/>
              <a:gd name="T7" fmla="*/ 0 h 681"/>
              <a:gd name="T8" fmla="*/ 2147483647 w 907"/>
              <a:gd name="T9" fmla="*/ 0 h 681"/>
              <a:gd name="T10" fmla="*/ 2147483647 w 907"/>
              <a:gd name="T11" fmla="*/ 1127357805 h 681"/>
              <a:gd name="T12" fmla="*/ 2147483647 w 907"/>
              <a:gd name="T13" fmla="*/ 1127357805 h 681"/>
              <a:gd name="T14" fmla="*/ 2147483647 w 907"/>
              <a:gd name="T15" fmla="*/ 2147483647 h 681"/>
              <a:gd name="T16" fmla="*/ 2147483647 w 907"/>
              <a:gd name="T17" fmla="*/ 2147483647 h 681"/>
              <a:gd name="T18" fmla="*/ 2147483647 w 907"/>
              <a:gd name="T19" fmla="*/ 2147483647 h 681"/>
              <a:gd name="T20" fmla="*/ 2147483647 w 907"/>
              <a:gd name="T21" fmla="*/ 2147483647 h 681"/>
              <a:gd name="T22" fmla="*/ 2147483647 w 907"/>
              <a:gd name="T23" fmla="*/ 2147483647 h 681"/>
              <a:gd name="T24" fmla="*/ 2147483647 w 907"/>
              <a:gd name="T25" fmla="*/ 2147483647 h 681"/>
              <a:gd name="T26" fmla="*/ 2147483647 w 907"/>
              <a:gd name="T27" fmla="*/ 2147483647 h 681"/>
              <a:gd name="T28" fmla="*/ 2147483647 w 907"/>
              <a:gd name="T29" fmla="*/ 2147483647 h 681"/>
              <a:gd name="T30" fmla="*/ 2147483647 w 907"/>
              <a:gd name="T31" fmla="*/ 2147483647 h 681"/>
              <a:gd name="T32" fmla="*/ 1116616590 w 907"/>
              <a:gd name="T33" fmla="*/ 2147483647 h 681"/>
              <a:gd name="T34" fmla="*/ 1116616590 w 907"/>
              <a:gd name="T35" fmla="*/ 2147483647 h 681"/>
              <a:gd name="T36" fmla="*/ 0 w 907"/>
              <a:gd name="T37" fmla="*/ 2147483647 h 68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907" h="681">
                <a:moveTo>
                  <a:pt x="0" y="227"/>
                </a:moveTo>
                <a:lnTo>
                  <a:pt x="0" y="114"/>
                </a:lnTo>
                <a:lnTo>
                  <a:pt x="226" y="114"/>
                </a:lnTo>
                <a:lnTo>
                  <a:pt x="226" y="0"/>
                </a:lnTo>
                <a:lnTo>
                  <a:pt x="340" y="0"/>
                </a:lnTo>
                <a:lnTo>
                  <a:pt x="340" y="114"/>
                </a:lnTo>
                <a:lnTo>
                  <a:pt x="907" y="114"/>
                </a:lnTo>
                <a:lnTo>
                  <a:pt x="907" y="454"/>
                </a:lnTo>
                <a:lnTo>
                  <a:pt x="793" y="454"/>
                </a:lnTo>
                <a:lnTo>
                  <a:pt x="793" y="567"/>
                </a:lnTo>
                <a:lnTo>
                  <a:pt x="680" y="567"/>
                </a:lnTo>
                <a:lnTo>
                  <a:pt x="680" y="454"/>
                </a:lnTo>
                <a:lnTo>
                  <a:pt x="453" y="454"/>
                </a:lnTo>
                <a:lnTo>
                  <a:pt x="453" y="567"/>
                </a:lnTo>
                <a:lnTo>
                  <a:pt x="226" y="567"/>
                </a:lnTo>
                <a:lnTo>
                  <a:pt x="226" y="681"/>
                </a:lnTo>
                <a:lnTo>
                  <a:pt x="113" y="681"/>
                </a:lnTo>
                <a:lnTo>
                  <a:pt x="113" y="227"/>
                </a:lnTo>
                <a:lnTo>
                  <a:pt x="0" y="22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1" name="Freeform 38">
            <a:extLst>
              <a:ext uri="{FF2B5EF4-FFF2-40B4-BE49-F238E27FC236}">
                <a16:creationId xmlns:a16="http://schemas.microsoft.com/office/drawing/2014/main" id="{883EA405-90A0-40FB-A6BE-62A69658995A}"/>
              </a:ext>
            </a:extLst>
          </p:cNvPr>
          <p:cNvSpPr>
            <a:spLocks/>
          </p:cNvSpPr>
          <p:nvPr/>
        </p:nvSpPr>
        <p:spPr bwMode="auto">
          <a:xfrm>
            <a:off x="3683000" y="849313"/>
            <a:ext cx="2136775" cy="2139950"/>
          </a:xfrm>
          <a:custGeom>
            <a:avLst/>
            <a:gdLst>
              <a:gd name="T0" fmla="*/ 2147483647 w 680"/>
              <a:gd name="T1" fmla="*/ 2147483647 h 681"/>
              <a:gd name="T2" fmla="*/ 2147483647 w 680"/>
              <a:gd name="T3" fmla="*/ 2147483647 h 681"/>
              <a:gd name="T4" fmla="*/ 2147483647 w 680"/>
              <a:gd name="T5" fmla="*/ 2147483647 h 681"/>
              <a:gd name="T6" fmla="*/ 2147483647 w 680"/>
              <a:gd name="T7" fmla="*/ 2147483647 h 681"/>
              <a:gd name="T8" fmla="*/ 2147483647 w 680"/>
              <a:gd name="T9" fmla="*/ 2147483647 h 681"/>
              <a:gd name="T10" fmla="*/ 2147483647 w 680"/>
              <a:gd name="T11" fmla="*/ 2147483647 h 681"/>
              <a:gd name="T12" fmla="*/ 2147483647 w 680"/>
              <a:gd name="T13" fmla="*/ 1125689117 h 681"/>
              <a:gd name="T14" fmla="*/ 2147483647 w 680"/>
              <a:gd name="T15" fmla="*/ 1125689117 h 681"/>
              <a:gd name="T16" fmla="*/ 2147483647 w 680"/>
              <a:gd name="T17" fmla="*/ 0 h 681"/>
              <a:gd name="T18" fmla="*/ 1115779913 w 680"/>
              <a:gd name="T19" fmla="*/ 0 h 681"/>
              <a:gd name="T20" fmla="*/ 1115779913 w 680"/>
              <a:gd name="T21" fmla="*/ 1125689117 h 681"/>
              <a:gd name="T22" fmla="*/ 0 w 680"/>
              <a:gd name="T23" fmla="*/ 1125689117 h 681"/>
              <a:gd name="T24" fmla="*/ 0 w 680"/>
              <a:gd name="T25" fmla="*/ 2147483647 h 681"/>
              <a:gd name="T26" fmla="*/ 2147483647 w 680"/>
              <a:gd name="T27" fmla="*/ 2147483647 h 681"/>
              <a:gd name="T28" fmla="*/ 2147483647 w 680"/>
              <a:gd name="T29" fmla="*/ 2147483647 h 68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80" h="681">
                <a:moveTo>
                  <a:pt x="340" y="681"/>
                </a:moveTo>
                <a:lnTo>
                  <a:pt x="567" y="681"/>
                </a:lnTo>
                <a:lnTo>
                  <a:pt x="567" y="567"/>
                </a:lnTo>
                <a:lnTo>
                  <a:pt x="680" y="567"/>
                </a:lnTo>
                <a:lnTo>
                  <a:pt x="680" y="454"/>
                </a:lnTo>
                <a:lnTo>
                  <a:pt x="567" y="454"/>
                </a:lnTo>
                <a:lnTo>
                  <a:pt x="567" y="114"/>
                </a:lnTo>
                <a:lnTo>
                  <a:pt x="453" y="114"/>
                </a:lnTo>
                <a:lnTo>
                  <a:pt x="453" y="0"/>
                </a:lnTo>
                <a:lnTo>
                  <a:pt x="113" y="0"/>
                </a:lnTo>
                <a:lnTo>
                  <a:pt x="113" y="114"/>
                </a:lnTo>
                <a:lnTo>
                  <a:pt x="0" y="114"/>
                </a:lnTo>
                <a:lnTo>
                  <a:pt x="0" y="341"/>
                </a:lnTo>
                <a:lnTo>
                  <a:pt x="340" y="341"/>
                </a:lnTo>
                <a:lnTo>
                  <a:pt x="340" y="681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2" name="Freeform 39">
            <a:extLst>
              <a:ext uri="{FF2B5EF4-FFF2-40B4-BE49-F238E27FC236}">
                <a16:creationId xmlns:a16="http://schemas.microsoft.com/office/drawing/2014/main" id="{112008E5-3BD8-4682-9F81-1DEA91D99258}"/>
              </a:ext>
            </a:extLst>
          </p:cNvPr>
          <p:cNvSpPr>
            <a:spLocks/>
          </p:cNvSpPr>
          <p:nvPr/>
        </p:nvSpPr>
        <p:spPr bwMode="auto">
          <a:xfrm>
            <a:off x="4751388" y="2632075"/>
            <a:ext cx="1782762" cy="1071563"/>
          </a:xfrm>
          <a:custGeom>
            <a:avLst/>
            <a:gdLst>
              <a:gd name="T0" fmla="*/ 2147483647 w 567"/>
              <a:gd name="T1" fmla="*/ 0 h 341"/>
              <a:gd name="T2" fmla="*/ 2147483647 w 567"/>
              <a:gd name="T3" fmla="*/ 0 h 341"/>
              <a:gd name="T4" fmla="*/ 2147483647 w 567"/>
              <a:gd name="T5" fmla="*/ 0 h 341"/>
              <a:gd name="T6" fmla="*/ 2147483647 w 567"/>
              <a:gd name="T7" fmla="*/ 1125722496 h 341"/>
              <a:gd name="T8" fmla="*/ 2147483647 w 567"/>
              <a:gd name="T9" fmla="*/ 1125722496 h 341"/>
              <a:gd name="T10" fmla="*/ 2147483647 w 567"/>
              <a:gd name="T11" fmla="*/ 2147483647 h 341"/>
              <a:gd name="T12" fmla="*/ 2147483647 w 567"/>
              <a:gd name="T13" fmla="*/ 2147483647 h 341"/>
              <a:gd name="T14" fmla="*/ 2147483647 w 567"/>
              <a:gd name="T15" fmla="*/ 2147483647 h 341"/>
              <a:gd name="T16" fmla="*/ 0 w 567"/>
              <a:gd name="T17" fmla="*/ 2147483647 h 341"/>
              <a:gd name="T18" fmla="*/ 0 w 567"/>
              <a:gd name="T19" fmla="*/ 1125722496 h 341"/>
              <a:gd name="T20" fmla="*/ 2147483647 w 567"/>
              <a:gd name="T21" fmla="*/ 1125722496 h 341"/>
              <a:gd name="T22" fmla="*/ 2147483647 w 567"/>
              <a:gd name="T23" fmla="*/ 0 h 341"/>
              <a:gd name="T24" fmla="*/ 2147483647 w 567"/>
              <a:gd name="T25" fmla="*/ 0 h 34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567" h="341">
                <a:moveTo>
                  <a:pt x="340" y="0"/>
                </a:moveTo>
                <a:lnTo>
                  <a:pt x="453" y="0"/>
                </a:lnTo>
                <a:lnTo>
                  <a:pt x="567" y="0"/>
                </a:lnTo>
                <a:lnTo>
                  <a:pt x="567" y="114"/>
                </a:lnTo>
                <a:lnTo>
                  <a:pt x="453" y="114"/>
                </a:lnTo>
                <a:lnTo>
                  <a:pt x="453" y="227"/>
                </a:lnTo>
                <a:lnTo>
                  <a:pt x="340" y="227"/>
                </a:lnTo>
                <a:lnTo>
                  <a:pt x="340" y="341"/>
                </a:lnTo>
                <a:lnTo>
                  <a:pt x="0" y="341"/>
                </a:lnTo>
                <a:lnTo>
                  <a:pt x="0" y="114"/>
                </a:lnTo>
                <a:lnTo>
                  <a:pt x="227" y="114"/>
                </a:lnTo>
                <a:lnTo>
                  <a:pt x="227" y="0"/>
                </a:lnTo>
                <a:lnTo>
                  <a:pt x="34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3" name="Freeform 40">
            <a:extLst>
              <a:ext uri="{FF2B5EF4-FFF2-40B4-BE49-F238E27FC236}">
                <a16:creationId xmlns:a16="http://schemas.microsoft.com/office/drawing/2014/main" id="{0C578416-3A3E-4709-8374-8883F399A33F}"/>
              </a:ext>
            </a:extLst>
          </p:cNvPr>
          <p:cNvSpPr>
            <a:spLocks/>
          </p:cNvSpPr>
          <p:nvPr/>
        </p:nvSpPr>
        <p:spPr bwMode="auto">
          <a:xfrm>
            <a:off x="5106988" y="3703638"/>
            <a:ext cx="1427162" cy="1068387"/>
          </a:xfrm>
          <a:custGeom>
            <a:avLst/>
            <a:gdLst>
              <a:gd name="T0" fmla="*/ 2147483647 w 454"/>
              <a:gd name="T1" fmla="*/ 0 h 340"/>
              <a:gd name="T2" fmla="*/ 0 w 454"/>
              <a:gd name="T3" fmla="*/ 0 h 340"/>
              <a:gd name="T4" fmla="*/ 0 w 454"/>
              <a:gd name="T5" fmla="*/ 2147483647 h 340"/>
              <a:gd name="T6" fmla="*/ 2147483647 w 454"/>
              <a:gd name="T7" fmla="*/ 2147483647 h 340"/>
              <a:gd name="T8" fmla="*/ 2147483647 w 454"/>
              <a:gd name="T9" fmla="*/ 2147483647 h 340"/>
              <a:gd name="T10" fmla="*/ 2147483647 w 454"/>
              <a:gd name="T11" fmla="*/ 2147483647 h 340"/>
              <a:gd name="T12" fmla="*/ 2147483647 w 454"/>
              <a:gd name="T13" fmla="*/ 1115779390 h 340"/>
              <a:gd name="T14" fmla="*/ 2147483647 w 454"/>
              <a:gd name="T15" fmla="*/ 1115779390 h 340"/>
              <a:gd name="T16" fmla="*/ 2147483647 w 454"/>
              <a:gd name="T17" fmla="*/ 0 h 3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54" h="340">
                <a:moveTo>
                  <a:pt x="454" y="0"/>
                </a:moveTo>
                <a:lnTo>
                  <a:pt x="0" y="0"/>
                </a:lnTo>
                <a:lnTo>
                  <a:pt x="0" y="226"/>
                </a:lnTo>
                <a:lnTo>
                  <a:pt x="227" y="226"/>
                </a:lnTo>
                <a:lnTo>
                  <a:pt x="227" y="340"/>
                </a:lnTo>
                <a:lnTo>
                  <a:pt x="340" y="340"/>
                </a:lnTo>
                <a:lnTo>
                  <a:pt x="340" y="113"/>
                </a:lnTo>
                <a:lnTo>
                  <a:pt x="454" y="113"/>
                </a:lnTo>
                <a:lnTo>
                  <a:pt x="454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4" name="Freeform 41">
            <a:extLst>
              <a:ext uri="{FF2B5EF4-FFF2-40B4-BE49-F238E27FC236}">
                <a16:creationId xmlns:a16="http://schemas.microsoft.com/office/drawing/2014/main" id="{D598B79C-F0FF-4E1D-ACA4-69E7D996ECFA}"/>
              </a:ext>
            </a:extLst>
          </p:cNvPr>
          <p:cNvSpPr>
            <a:spLocks/>
          </p:cNvSpPr>
          <p:nvPr/>
        </p:nvSpPr>
        <p:spPr bwMode="auto">
          <a:xfrm>
            <a:off x="6175375" y="4059238"/>
            <a:ext cx="1071563" cy="1068387"/>
          </a:xfrm>
          <a:custGeom>
            <a:avLst/>
            <a:gdLst>
              <a:gd name="T0" fmla="*/ 0 w 341"/>
              <a:gd name="T1" fmla="*/ 0 h 340"/>
              <a:gd name="T2" fmla="*/ 2147483647 w 341"/>
              <a:gd name="T3" fmla="*/ 0 h 340"/>
              <a:gd name="T4" fmla="*/ 2147483647 w 341"/>
              <a:gd name="T5" fmla="*/ 2147483647 h 340"/>
              <a:gd name="T6" fmla="*/ 2147483647 w 341"/>
              <a:gd name="T7" fmla="*/ 2147483647 h 340"/>
              <a:gd name="T8" fmla="*/ 2147483647 w 341"/>
              <a:gd name="T9" fmla="*/ 2147483647 h 340"/>
              <a:gd name="T10" fmla="*/ 1125722496 w 341"/>
              <a:gd name="T11" fmla="*/ 2147483647 h 340"/>
              <a:gd name="T12" fmla="*/ 1125722496 w 341"/>
              <a:gd name="T13" fmla="*/ 2147483647 h 340"/>
              <a:gd name="T14" fmla="*/ 0 w 341"/>
              <a:gd name="T15" fmla="*/ 2147483647 h 340"/>
              <a:gd name="T16" fmla="*/ 0 w 341"/>
              <a:gd name="T17" fmla="*/ 0 h 3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41" h="340">
                <a:moveTo>
                  <a:pt x="0" y="0"/>
                </a:moveTo>
                <a:lnTo>
                  <a:pt x="341" y="0"/>
                </a:lnTo>
                <a:lnTo>
                  <a:pt x="341" y="227"/>
                </a:lnTo>
                <a:lnTo>
                  <a:pt x="227" y="227"/>
                </a:lnTo>
                <a:lnTo>
                  <a:pt x="227" y="340"/>
                </a:lnTo>
                <a:lnTo>
                  <a:pt x="114" y="340"/>
                </a:lnTo>
                <a:lnTo>
                  <a:pt x="114" y="227"/>
                </a:lnTo>
                <a:lnTo>
                  <a:pt x="0" y="227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5" name="Freeform 42">
            <a:extLst>
              <a:ext uri="{FF2B5EF4-FFF2-40B4-BE49-F238E27FC236}">
                <a16:creationId xmlns:a16="http://schemas.microsoft.com/office/drawing/2014/main" id="{C2F95941-2AC5-432B-ABB8-40F9C10E0AC7}"/>
              </a:ext>
            </a:extLst>
          </p:cNvPr>
          <p:cNvSpPr>
            <a:spLocks/>
          </p:cNvSpPr>
          <p:nvPr/>
        </p:nvSpPr>
        <p:spPr bwMode="auto">
          <a:xfrm>
            <a:off x="6889750" y="4413250"/>
            <a:ext cx="712788" cy="1071563"/>
          </a:xfrm>
          <a:custGeom>
            <a:avLst/>
            <a:gdLst>
              <a:gd name="T0" fmla="*/ 2147483647 w 227"/>
              <a:gd name="T1" fmla="*/ 0 h 341"/>
              <a:gd name="T2" fmla="*/ 1124019575 w 227"/>
              <a:gd name="T3" fmla="*/ 0 h 341"/>
              <a:gd name="T4" fmla="*/ 1124019575 w 227"/>
              <a:gd name="T5" fmla="*/ 1125722496 h 341"/>
              <a:gd name="T6" fmla="*/ 0 w 227"/>
              <a:gd name="T7" fmla="*/ 1125722496 h 341"/>
              <a:gd name="T8" fmla="*/ 0 w 227"/>
              <a:gd name="T9" fmla="*/ 2147483647 h 341"/>
              <a:gd name="T10" fmla="*/ 2147483647 w 227"/>
              <a:gd name="T11" fmla="*/ 2147483647 h 341"/>
              <a:gd name="T12" fmla="*/ 2147483647 w 227"/>
              <a:gd name="T13" fmla="*/ 0 h 3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27" h="341">
                <a:moveTo>
                  <a:pt x="227" y="0"/>
                </a:moveTo>
                <a:lnTo>
                  <a:pt x="114" y="0"/>
                </a:lnTo>
                <a:lnTo>
                  <a:pt x="114" y="114"/>
                </a:lnTo>
                <a:lnTo>
                  <a:pt x="0" y="114"/>
                </a:lnTo>
                <a:lnTo>
                  <a:pt x="0" y="341"/>
                </a:lnTo>
                <a:lnTo>
                  <a:pt x="227" y="341"/>
                </a:lnTo>
                <a:lnTo>
                  <a:pt x="227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6" name="Freeform 43">
            <a:extLst>
              <a:ext uri="{FF2B5EF4-FFF2-40B4-BE49-F238E27FC236}">
                <a16:creationId xmlns:a16="http://schemas.microsoft.com/office/drawing/2014/main" id="{86BCBC43-3BAB-4551-98F9-8D6CEAF0B334}"/>
              </a:ext>
            </a:extLst>
          </p:cNvPr>
          <p:cNvSpPr>
            <a:spLocks/>
          </p:cNvSpPr>
          <p:nvPr/>
        </p:nvSpPr>
        <p:spPr bwMode="auto">
          <a:xfrm>
            <a:off x="7246938" y="4059238"/>
            <a:ext cx="1782762" cy="2851150"/>
          </a:xfrm>
          <a:custGeom>
            <a:avLst/>
            <a:gdLst>
              <a:gd name="T0" fmla="*/ 1117118915 w 567"/>
              <a:gd name="T1" fmla="*/ 1116616590 h 907"/>
              <a:gd name="T2" fmla="*/ 2147483647 w 567"/>
              <a:gd name="T3" fmla="*/ 1116616590 h 907"/>
              <a:gd name="T4" fmla="*/ 2147483647 w 567"/>
              <a:gd name="T5" fmla="*/ 0 h 907"/>
              <a:gd name="T6" fmla="*/ 2147483647 w 567"/>
              <a:gd name="T7" fmla="*/ 0 h 907"/>
              <a:gd name="T8" fmla="*/ 2147483647 w 567"/>
              <a:gd name="T9" fmla="*/ 2147483647 h 907"/>
              <a:gd name="T10" fmla="*/ 2147483647 w 567"/>
              <a:gd name="T11" fmla="*/ 2147483647 h 907"/>
              <a:gd name="T12" fmla="*/ 2147483647 w 567"/>
              <a:gd name="T13" fmla="*/ 2147483647 h 907"/>
              <a:gd name="T14" fmla="*/ 2147483647 w 567"/>
              <a:gd name="T15" fmla="*/ 2147483647 h 907"/>
              <a:gd name="T16" fmla="*/ 2147483647 w 567"/>
              <a:gd name="T17" fmla="*/ 2147483647 h 907"/>
              <a:gd name="T18" fmla="*/ 2147483647 w 567"/>
              <a:gd name="T19" fmla="*/ 2147483647 h 907"/>
              <a:gd name="T20" fmla="*/ 2147483647 w 567"/>
              <a:gd name="T21" fmla="*/ 2147483647 h 907"/>
              <a:gd name="T22" fmla="*/ 1117118915 w 567"/>
              <a:gd name="T23" fmla="*/ 2147483647 h 907"/>
              <a:gd name="T24" fmla="*/ 1117118915 w 567"/>
              <a:gd name="T25" fmla="*/ 2147483647 h 907"/>
              <a:gd name="T26" fmla="*/ 0 w 567"/>
              <a:gd name="T27" fmla="*/ 2147483647 h 907"/>
              <a:gd name="T28" fmla="*/ 0 w 567"/>
              <a:gd name="T29" fmla="*/ 2147483647 h 907"/>
              <a:gd name="T30" fmla="*/ 1117118915 w 567"/>
              <a:gd name="T31" fmla="*/ 2147483647 h 907"/>
              <a:gd name="T32" fmla="*/ 1117118915 w 567"/>
              <a:gd name="T33" fmla="*/ 1116616590 h 90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567" h="907">
                <a:moveTo>
                  <a:pt x="113" y="113"/>
                </a:moveTo>
                <a:lnTo>
                  <a:pt x="340" y="113"/>
                </a:lnTo>
                <a:lnTo>
                  <a:pt x="340" y="0"/>
                </a:lnTo>
                <a:lnTo>
                  <a:pt x="567" y="0"/>
                </a:lnTo>
                <a:lnTo>
                  <a:pt x="567" y="567"/>
                </a:lnTo>
                <a:lnTo>
                  <a:pt x="453" y="567"/>
                </a:lnTo>
                <a:lnTo>
                  <a:pt x="453" y="794"/>
                </a:lnTo>
                <a:lnTo>
                  <a:pt x="340" y="794"/>
                </a:lnTo>
                <a:lnTo>
                  <a:pt x="340" y="567"/>
                </a:lnTo>
                <a:lnTo>
                  <a:pt x="226" y="567"/>
                </a:lnTo>
                <a:lnTo>
                  <a:pt x="226" y="794"/>
                </a:lnTo>
                <a:lnTo>
                  <a:pt x="113" y="794"/>
                </a:lnTo>
                <a:lnTo>
                  <a:pt x="113" y="907"/>
                </a:lnTo>
                <a:lnTo>
                  <a:pt x="0" y="907"/>
                </a:lnTo>
                <a:lnTo>
                  <a:pt x="0" y="454"/>
                </a:lnTo>
                <a:lnTo>
                  <a:pt x="113" y="454"/>
                </a:lnTo>
                <a:lnTo>
                  <a:pt x="113" y="113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7" name="Freeform 44">
            <a:extLst>
              <a:ext uri="{FF2B5EF4-FFF2-40B4-BE49-F238E27FC236}">
                <a16:creationId xmlns:a16="http://schemas.microsoft.com/office/drawing/2014/main" id="{746C222A-0BE4-44F4-9DE9-415F0AB64AB9}"/>
              </a:ext>
            </a:extLst>
          </p:cNvPr>
          <p:cNvSpPr>
            <a:spLocks/>
          </p:cNvSpPr>
          <p:nvPr/>
        </p:nvSpPr>
        <p:spPr bwMode="auto">
          <a:xfrm>
            <a:off x="8670925" y="2632075"/>
            <a:ext cx="2141538" cy="3208338"/>
          </a:xfrm>
          <a:custGeom>
            <a:avLst/>
            <a:gdLst>
              <a:gd name="T0" fmla="*/ 1127357805 w 681"/>
              <a:gd name="T1" fmla="*/ 2147483647 h 1021"/>
              <a:gd name="T2" fmla="*/ 2147483647 w 681"/>
              <a:gd name="T3" fmla="*/ 2147483647 h 1021"/>
              <a:gd name="T4" fmla="*/ 2147483647 w 681"/>
              <a:gd name="T5" fmla="*/ 2147483647 h 1021"/>
              <a:gd name="T6" fmla="*/ 2147483647 w 681"/>
              <a:gd name="T7" fmla="*/ 2147483647 h 1021"/>
              <a:gd name="T8" fmla="*/ 2147483647 w 681"/>
              <a:gd name="T9" fmla="*/ 2147483647 h 1021"/>
              <a:gd name="T10" fmla="*/ 2147483647 w 681"/>
              <a:gd name="T11" fmla="*/ 2147483647 h 1021"/>
              <a:gd name="T12" fmla="*/ 2147483647 w 681"/>
              <a:gd name="T13" fmla="*/ 2147483647 h 1021"/>
              <a:gd name="T14" fmla="*/ 2147483647 w 681"/>
              <a:gd name="T15" fmla="*/ 2147483647 h 1021"/>
              <a:gd name="T16" fmla="*/ 2147483647 w 681"/>
              <a:gd name="T17" fmla="*/ 0 h 1021"/>
              <a:gd name="T18" fmla="*/ 2147483647 w 681"/>
              <a:gd name="T19" fmla="*/ 0 h 1021"/>
              <a:gd name="T20" fmla="*/ 2147483647 w 681"/>
              <a:gd name="T21" fmla="*/ 1125677282 h 1021"/>
              <a:gd name="T22" fmla="*/ 2147483647 w 681"/>
              <a:gd name="T23" fmla="*/ 2147483647 h 1021"/>
              <a:gd name="T24" fmla="*/ 0 w 681"/>
              <a:gd name="T25" fmla="*/ 2147483647 h 1021"/>
              <a:gd name="T26" fmla="*/ 0 w 681"/>
              <a:gd name="T27" fmla="*/ 2147483647 h 1021"/>
              <a:gd name="T28" fmla="*/ 1127357805 w 681"/>
              <a:gd name="T29" fmla="*/ 2147483647 h 1021"/>
              <a:gd name="T30" fmla="*/ 1127357805 w 681"/>
              <a:gd name="T31" fmla="*/ 2147483647 h 102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81" h="1021">
                <a:moveTo>
                  <a:pt x="114" y="1021"/>
                </a:moveTo>
                <a:lnTo>
                  <a:pt x="454" y="1021"/>
                </a:lnTo>
                <a:lnTo>
                  <a:pt x="454" y="681"/>
                </a:lnTo>
                <a:lnTo>
                  <a:pt x="567" y="681"/>
                </a:lnTo>
                <a:lnTo>
                  <a:pt x="567" y="567"/>
                </a:lnTo>
                <a:lnTo>
                  <a:pt x="681" y="567"/>
                </a:lnTo>
                <a:lnTo>
                  <a:pt x="681" y="341"/>
                </a:lnTo>
                <a:lnTo>
                  <a:pt x="567" y="341"/>
                </a:lnTo>
                <a:lnTo>
                  <a:pt x="567" y="0"/>
                </a:lnTo>
                <a:lnTo>
                  <a:pt x="340" y="0"/>
                </a:lnTo>
                <a:lnTo>
                  <a:pt x="340" y="114"/>
                </a:lnTo>
                <a:lnTo>
                  <a:pt x="340" y="341"/>
                </a:lnTo>
                <a:lnTo>
                  <a:pt x="0" y="341"/>
                </a:lnTo>
                <a:lnTo>
                  <a:pt x="0" y="454"/>
                </a:lnTo>
                <a:lnTo>
                  <a:pt x="114" y="454"/>
                </a:lnTo>
                <a:lnTo>
                  <a:pt x="114" y="1021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8" name="Freeform 45">
            <a:extLst>
              <a:ext uri="{FF2B5EF4-FFF2-40B4-BE49-F238E27FC236}">
                <a16:creationId xmlns:a16="http://schemas.microsoft.com/office/drawing/2014/main" id="{F1847985-5421-4D81-98D2-73B517B24DBF}"/>
              </a:ext>
            </a:extLst>
          </p:cNvPr>
          <p:cNvSpPr>
            <a:spLocks/>
          </p:cNvSpPr>
          <p:nvPr/>
        </p:nvSpPr>
        <p:spPr bwMode="auto">
          <a:xfrm>
            <a:off x="5819775" y="2989263"/>
            <a:ext cx="1427163" cy="1069975"/>
          </a:xfrm>
          <a:custGeom>
            <a:avLst/>
            <a:gdLst>
              <a:gd name="T0" fmla="*/ 2147483647 w 454"/>
              <a:gd name="T1" fmla="*/ 0 h 340"/>
              <a:gd name="T2" fmla="*/ 2147483647 w 454"/>
              <a:gd name="T3" fmla="*/ 1119096293 h 340"/>
              <a:gd name="T4" fmla="*/ 2147483647 w 454"/>
              <a:gd name="T5" fmla="*/ 2147483647 h 340"/>
              <a:gd name="T6" fmla="*/ 2147483647 w 454"/>
              <a:gd name="T7" fmla="*/ 2147483647 h 340"/>
              <a:gd name="T8" fmla="*/ 2147483647 w 454"/>
              <a:gd name="T9" fmla="*/ 2147483647 h 340"/>
              <a:gd name="T10" fmla="*/ 2147483647 w 454"/>
              <a:gd name="T11" fmla="*/ 2147483647 h 340"/>
              <a:gd name="T12" fmla="*/ 2147483647 w 454"/>
              <a:gd name="T13" fmla="*/ 2147483647 h 340"/>
              <a:gd name="T14" fmla="*/ 0 w 454"/>
              <a:gd name="T15" fmla="*/ 2147483647 h 340"/>
              <a:gd name="T16" fmla="*/ 0 w 454"/>
              <a:gd name="T17" fmla="*/ 1119096293 h 340"/>
              <a:gd name="T18" fmla="*/ 1116641880 w 454"/>
              <a:gd name="T19" fmla="*/ 1119096293 h 340"/>
              <a:gd name="T20" fmla="*/ 1116641880 w 454"/>
              <a:gd name="T21" fmla="*/ 0 h 340"/>
              <a:gd name="T22" fmla="*/ 2147483647 w 454"/>
              <a:gd name="T23" fmla="*/ 0 h 3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54" h="340">
                <a:moveTo>
                  <a:pt x="340" y="0"/>
                </a:moveTo>
                <a:lnTo>
                  <a:pt x="340" y="113"/>
                </a:lnTo>
                <a:lnTo>
                  <a:pt x="340" y="227"/>
                </a:lnTo>
                <a:lnTo>
                  <a:pt x="454" y="227"/>
                </a:lnTo>
                <a:lnTo>
                  <a:pt x="454" y="340"/>
                </a:lnTo>
                <a:lnTo>
                  <a:pt x="227" y="340"/>
                </a:lnTo>
                <a:lnTo>
                  <a:pt x="227" y="227"/>
                </a:lnTo>
                <a:lnTo>
                  <a:pt x="0" y="227"/>
                </a:lnTo>
                <a:lnTo>
                  <a:pt x="0" y="113"/>
                </a:lnTo>
                <a:lnTo>
                  <a:pt x="113" y="113"/>
                </a:lnTo>
                <a:lnTo>
                  <a:pt x="113" y="0"/>
                </a:lnTo>
                <a:lnTo>
                  <a:pt x="34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9" name="Freeform 46">
            <a:extLst>
              <a:ext uri="{FF2B5EF4-FFF2-40B4-BE49-F238E27FC236}">
                <a16:creationId xmlns:a16="http://schemas.microsoft.com/office/drawing/2014/main" id="{7CE5C2CA-3964-40D3-A4AB-82BE4D0148A2}"/>
              </a:ext>
            </a:extLst>
          </p:cNvPr>
          <p:cNvSpPr>
            <a:spLocks/>
          </p:cNvSpPr>
          <p:nvPr/>
        </p:nvSpPr>
        <p:spPr bwMode="auto">
          <a:xfrm>
            <a:off x="5465763" y="1206500"/>
            <a:ext cx="1423987" cy="1782763"/>
          </a:xfrm>
          <a:custGeom>
            <a:avLst/>
            <a:gdLst>
              <a:gd name="T0" fmla="*/ 2147483647 w 453"/>
              <a:gd name="T1" fmla="*/ 2147483647 h 567"/>
              <a:gd name="T2" fmla="*/ 2147483647 w 453"/>
              <a:gd name="T3" fmla="*/ 2147483647 h 567"/>
              <a:gd name="T4" fmla="*/ 2147483647 w 453"/>
              <a:gd name="T5" fmla="*/ 2147483647 h 567"/>
              <a:gd name="T6" fmla="*/ 2147483647 w 453"/>
              <a:gd name="T7" fmla="*/ 2147483647 h 567"/>
              <a:gd name="T8" fmla="*/ 2147483647 w 453"/>
              <a:gd name="T9" fmla="*/ 0 h 567"/>
              <a:gd name="T10" fmla="*/ 0 w 453"/>
              <a:gd name="T11" fmla="*/ 0 h 567"/>
              <a:gd name="T12" fmla="*/ 0 w 453"/>
              <a:gd name="T13" fmla="*/ 2147483647 h 567"/>
              <a:gd name="T14" fmla="*/ 1116591272 w 453"/>
              <a:gd name="T15" fmla="*/ 2147483647 h 567"/>
              <a:gd name="T16" fmla="*/ 1116591272 w 453"/>
              <a:gd name="T17" fmla="*/ 2147483647 h 567"/>
              <a:gd name="T18" fmla="*/ 2147483647 w 453"/>
              <a:gd name="T19" fmla="*/ 2147483647 h 567"/>
              <a:gd name="T20" fmla="*/ 2147483647 w 453"/>
              <a:gd name="T21" fmla="*/ 2147483647 h 567"/>
              <a:gd name="T22" fmla="*/ 2147483647 w 453"/>
              <a:gd name="T23" fmla="*/ 2147483647 h 56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53" h="567">
                <a:moveTo>
                  <a:pt x="453" y="567"/>
                </a:moveTo>
                <a:lnTo>
                  <a:pt x="453" y="340"/>
                </a:lnTo>
                <a:lnTo>
                  <a:pt x="453" y="227"/>
                </a:lnTo>
                <a:lnTo>
                  <a:pt x="226" y="227"/>
                </a:lnTo>
                <a:lnTo>
                  <a:pt x="226" y="0"/>
                </a:lnTo>
                <a:lnTo>
                  <a:pt x="0" y="0"/>
                </a:lnTo>
                <a:lnTo>
                  <a:pt x="0" y="340"/>
                </a:lnTo>
                <a:lnTo>
                  <a:pt x="113" y="340"/>
                </a:lnTo>
                <a:lnTo>
                  <a:pt x="113" y="453"/>
                </a:lnTo>
                <a:lnTo>
                  <a:pt x="340" y="453"/>
                </a:lnTo>
                <a:lnTo>
                  <a:pt x="340" y="567"/>
                </a:lnTo>
                <a:lnTo>
                  <a:pt x="453" y="567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00" name="Freeform 47">
            <a:extLst>
              <a:ext uri="{FF2B5EF4-FFF2-40B4-BE49-F238E27FC236}">
                <a16:creationId xmlns:a16="http://schemas.microsoft.com/office/drawing/2014/main" id="{1A8ADC8F-B83B-47F3-B184-617370D1558A}"/>
              </a:ext>
            </a:extLst>
          </p:cNvPr>
          <p:cNvSpPr>
            <a:spLocks/>
          </p:cNvSpPr>
          <p:nvPr/>
        </p:nvSpPr>
        <p:spPr bwMode="auto">
          <a:xfrm>
            <a:off x="6889750" y="2989263"/>
            <a:ext cx="1068388" cy="1423987"/>
          </a:xfrm>
          <a:custGeom>
            <a:avLst/>
            <a:gdLst>
              <a:gd name="T0" fmla="*/ 0 w 340"/>
              <a:gd name="T1" fmla="*/ 0 h 453"/>
              <a:gd name="T2" fmla="*/ 1125653597 w 340"/>
              <a:gd name="T3" fmla="*/ 0 h 453"/>
              <a:gd name="T4" fmla="*/ 1125653597 w 340"/>
              <a:gd name="T5" fmla="*/ 1116591272 h 453"/>
              <a:gd name="T6" fmla="*/ 2147483647 w 340"/>
              <a:gd name="T7" fmla="*/ 1116591272 h 453"/>
              <a:gd name="T8" fmla="*/ 2147483647 w 340"/>
              <a:gd name="T9" fmla="*/ 2147483647 h 453"/>
              <a:gd name="T10" fmla="*/ 2147483647 w 340"/>
              <a:gd name="T11" fmla="*/ 2147483647 h 453"/>
              <a:gd name="T12" fmla="*/ 2147483647 w 340"/>
              <a:gd name="T13" fmla="*/ 2147483647 h 453"/>
              <a:gd name="T14" fmla="*/ 1125653597 w 340"/>
              <a:gd name="T15" fmla="*/ 2147483647 h 453"/>
              <a:gd name="T16" fmla="*/ 1125653597 w 340"/>
              <a:gd name="T17" fmla="*/ 2147483647 h 453"/>
              <a:gd name="T18" fmla="*/ 0 w 340"/>
              <a:gd name="T19" fmla="*/ 2147483647 h 453"/>
              <a:gd name="T20" fmla="*/ 0 w 340"/>
              <a:gd name="T21" fmla="*/ 0 h 4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0" h="453">
                <a:moveTo>
                  <a:pt x="0" y="0"/>
                </a:moveTo>
                <a:lnTo>
                  <a:pt x="114" y="0"/>
                </a:lnTo>
                <a:lnTo>
                  <a:pt x="114" y="113"/>
                </a:lnTo>
                <a:lnTo>
                  <a:pt x="340" y="113"/>
                </a:lnTo>
                <a:lnTo>
                  <a:pt x="340" y="340"/>
                </a:lnTo>
                <a:lnTo>
                  <a:pt x="227" y="340"/>
                </a:lnTo>
                <a:lnTo>
                  <a:pt x="227" y="453"/>
                </a:lnTo>
                <a:lnTo>
                  <a:pt x="114" y="453"/>
                </a:lnTo>
                <a:lnTo>
                  <a:pt x="114" y="227"/>
                </a:lnTo>
                <a:lnTo>
                  <a:pt x="0" y="227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01" name="Freeform 48">
            <a:extLst>
              <a:ext uri="{FF2B5EF4-FFF2-40B4-BE49-F238E27FC236}">
                <a16:creationId xmlns:a16="http://schemas.microsoft.com/office/drawing/2014/main" id="{F2122D80-96AC-486C-89E9-F4249608E188}"/>
              </a:ext>
            </a:extLst>
          </p:cNvPr>
          <p:cNvSpPr>
            <a:spLocks/>
          </p:cNvSpPr>
          <p:nvPr/>
        </p:nvSpPr>
        <p:spPr bwMode="auto">
          <a:xfrm>
            <a:off x="6889750" y="2276475"/>
            <a:ext cx="1068388" cy="1068388"/>
          </a:xfrm>
          <a:custGeom>
            <a:avLst/>
            <a:gdLst>
              <a:gd name="T0" fmla="*/ 0 w 340"/>
              <a:gd name="T1" fmla="*/ 0 h 340"/>
              <a:gd name="T2" fmla="*/ 2147483647 w 340"/>
              <a:gd name="T3" fmla="*/ 0 h 340"/>
              <a:gd name="T4" fmla="*/ 2147483647 w 340"/>
              <a:gd name="T5" fmla="*/ 1115780435 h 340"/>
              <a:gd name="T6" fmla="*/ 2147483647 w 340"/>
              <a:gd name="T7" fmla="*/ 1115780435 h 340"/>
              <a:gd name="T8" fmla="*/ 2147483647 w 340"/>
              <a:gd name="T9" fmla="*/ 2147483647 h 340"/>
              <a:gd name="T10" fmla="*/ 1125653597 w 340"/>
              <a:gd name="T11" fmla="*/ 2147483647 h 340"/>
              <a:gd name="T12" fmla="*/ 1125653597 w 340"/>
              <a:gd name="T13" fmla="*/ 2147483647 h 340"/>
              <a:gd name="T14" fmla="*/ 0 w 340"/>
              <a:gd name="T15" fmla="*/ 2147483647 h 340"/>
              <a:gd name="T16" fmla="*/ 0 w 340"/>
              <a:gd name="T17" fmla="*/ 0 h 3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40" h="340">
                <a:moveTo>
                  <a:pt x="0" y="0"/>
                </a:moveTo>
                <a:lnTo>
                  <a:pt x="227" y="0"/>
                </a:lnTo>
                <a:lnTo>
                  <a:pt x="227" y="113"/>
                </a:lnTo>
                <a:lnTo>
                  <a:pt x="340" y="113"/>
                </a:lnTo>
                <a:lnTo>
                  <a:pt x="340" y="340"/>
                </a:lnTo>
                <a:lnTo>
                  <a:pt x="114" y="340"/>
                </a:lnTo>
                <a:lnTo>
                  <a:pt x="114" y="227"/>
                </a:lnTo>
                <a:lnTo>
                  <a:pt x="0" y="227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02" name="Freeform 49">
            <a:extLst>
              <a:ext uri="{FF2B5EF4-FFF2-40B4-BE49-F238E27FC236}">
                <a16:creationId xmlns:a16="http://schemas.microsoft.com/office/drawing/2014/main" id="{C8F2901A-D510-4012-8FAA-2880E481057A}"/>
              </a:ext>
            </a:extLst>
          </p:cNvPr>
          <p:cNvSpPr>
            <a:spLocks/>
          </p:cNvSpPr>
          <p:nvPr/>
        </p:nvSpPr>
        <p:spPr bwMode="auto">
          <a:xfrm>
            <a:off x="7602538" y="1206500"/>
            <a:ext cx="2495550" cy="3206750"/>
          </a:xfrm>
          <a:custGeom>
            <a:avLst/>
            <a:gdLst>
              <a:gd name="T0" fmla="*/ 2147483647 w 794"/>
              <a:gd name="T1" fmla="*/ 0 h 1020"/>
              <a:gd name="T2" fmla="*/ 2147483647 w 794"/>
              <a:gd name="T3" fmla="*/ 0 h 1020"/>
              <a:gd name="T4" fmla="*/ 2147483647 w 794"/>
              <a:gd name="T5" fmla="*/ 1116885874 h 1020"/>
              <a:gd name="T6" fmla="*/ 2147483647 w 794"/>
              <a:gd name="T7" fmla="*/ 1116885874 h 1020"/>
              <a:gd name="T8" fmla="*/ 2147483647 w 794"/>
              <a:gd name="T9" fmla="*/ 2147483647 h 1020"/>
              <a:gd name="T10" fmla="*/ 2147483647 w 794"/>
              <a:gd name="T11" fmla="*/ 2147483647 h 1020"/>
              <a:gd name="T12" fmla="*/ 2147483647 w 794"/>
              <a:gd name="T13" fmla="*/ 2147483647 h 1020"/>
              <a:gd name="T14" fmla="*/ 2147483647 w 794"/>
              <a:gd name="T15" fmla="*/ 2147483647 h 1020"/>
              <a:gd name="T16" fmla="*/ 2147483647 w 794"/>
              <a:gd name="T17" fmla="*/ 2147483647 h 1020"/>
              <a:gd name="T18" fmla="*/ 2147483647 w 794"/>
              <a:gd name="T19" fmla="*/ 2147483647 h 1020"/>
              <a:gd name="T20" fmla="*/ 2147483647 w 794"/>
              <a:gd name="T21" fmla="*/ 2147483647 h 1020"/>
              <a:gd name="T22" fmla="*/ 2147483647 w 794"/>
              <a:gd name="T23" fmla="*/ 2147483647 h 1020"/>
              <a:gd name="T24" fmla="*/ 2147483647 w 794"/>
              <a:gd name="T25" fmla="*/ 2147483647 h 1020"/>
              <a:gd name="T26" fmla="*/ 2147483647 w 794"/>
              <a:gd name="T27" fmla="*/ 2147483647 h 1020"/>
              <a:gd name="T28" fmla="*/ 2147483647 w 794"/>
              <a:gd name="T29" fmla="*/ 2147483647 h 1020"/>
              <a:gd name="T30" fmla="*/ 0 w 794"/>
              <a:gd name="T31" fmla="*/ 2147483647 h 1020"/>
              <a:gd name="T32" fmla="*/ 0 w 794"/>
              <a:gd name="T33" fmla="*/ 2147483647 h 1020"/>
              <a:gd name="T34" fmla="*/ 1116271458 w 794"/>
              <a:gd name="T35" fmla="*/ 2147483647 h 1020"/>
              <a:gd name="T36" fmla="*/ 1116271458 w 794"/>
              <a:gd name="T37" fmla="*/ 2147483647 h 1020"/>
              <a:gd name="T38" fmla="*/ 2147483647 w 794"/>
              <a:gd name="T39" fmla="*/ 2147483647 h 1020"/>
              <a:gd name="T40" fmla="*/ 2147483647 w 794"/>
              <a:gd name="T41" fmla="*/ 2147483647 h 1020"/>
              <a:gd name="T42" fmla="*/ 2147483647 w 794"/>
              <a:gd name="T43" fmla="*/ 2147483647 h 1020"/>
              <a:gd name="T44" fmla="*/ 2147483647 w 794"/>
              <a:gd name="T45" fmla="*/ 2147483647 h 1020"/>
              <a:gd name="T46" fmla="*/ 2147483647 w 794"/>
              <a:gd name="T47" fmla="*/ 2147483647 h 1020"/>
              <a:gd name="T48" fmla="*/ 2147483647 w 794"/>
              <a:gd name="T49" fmla="*/ 0 h 102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794" h="1020">
                <a:moveTo>
                  <a:pt x="454" y="0"/>
                </a:moveTo>
                <a:lnTo>
                  <a:pt x="680" y="0"/>
                </a:lnTo>
                <a:lnTo>
                  <a:pt x="680" y="113"/>
                </a:lnTo>
                <a:lnTo>
                  <a:pt x="794" y="113"/>
                </a:lnTo>
                <a:lnTo>
                  <a:pt x="794" y="227"/>
                </a:lnTo>
                <a:lnTo>
                  <a:pt x="680" y="227"/>
                </a:lnTo>
                <a:lnTo>
                  <a:pt x="680" y="340"/>
                </a:lnTo>
                <a:lnTo>
                  <a:pt x="794" y="340"/>
                </a:lnTo>
                <a:lnTo>
                  <a:pt x="794" y="453"/>
                </a:lnTo>
                <a:lnTo>
                  <a:pt x="680" y="453"/>
                </a:lnTo>
                <a:lnTo>
                  <a:pt x="680" y="794"/>
                </a:lnTo>
                <a:lnTo>
                  <a:pt x="340" y="794"/>
                </a:lnTo>
                <a:lnTo>
                  <a:pt x="340" y="907"/>
                </a:lnTo>
                <a:lnTo>
                  <a:pt x="227" y="907"/>
                </a:lnTo>
                <a:lnTo>
                  <a:pt x="227" y="1020"/>
                </a:lnTo>
                <a:lnTo>
                  <a:pt x="0" y="1020"/>
                </a:lnTo>
                <a:lnTo>
                  <a:pt x="0" y="907"/>
                </a:lnTo>
                <a:lnTo>
                  <a:pt x="113" y="907"/>
                </a:lnTo>
                <a:lnTo>
                  <a:pt x="113" y="567"/>
                </a:lnTo>
                <a:lnTo>
                  <a:pt x="227" y="567"/>
                </a:lnTo>
                <a:lnTo>
                  <a:pt x="227" y="340"/>
                </a:lnTo>
                <a:lnTo>
                  <a:pt x="340" y="340"/>
                </a:lnTo>
                <a:lnTo>
                  <a:pt x="340" y="227"/>
                </a:lnTo>
                <a:lnTo>
                  <a:pt x="454" y="227"/>
                </a:lnTo>
                <a:lnTo>
                  <a:pt x="454" y="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03" name="Freeform 50">
            <a:extLst>
              <a:ext uri="{FF2B5EF4-FFF2-40B4-BE49-F238E27FC236}">
                <a16:creationId xmlns:a16="http://schemas.microsoft.com/office/drawing/2014/main" id="{3F56104D-DDC2-4220-9EC8-3016544A7641}"/>
              </a:ext>
            </a:extLst>
          </p:cNvPr>
          <p:cNvSpPr>
            <a:spLocks/>
          </p:cNvSpPr>
          <p:nvPr/>
        </p:nvSpPr>
        <p:spPr bwMode="auto">
          <a:xfrm>
            <a:off x="6175375" y="493713"/>
            <a:ext cx="2854325" cy="2495550"/>
          </a:xfrm>
          <a:custGeom>
            <a:avLst/>
            <a:gdLst>
              <a:gd name="T0" fmla="*/ 0 w 908"/>
              <a:gd name="T1" fmla="*/ 2147483647 h 794"/>
              <a:gd name="T2" fmla="*/ 0 w 908"/>
              <a:gd name="T3" fmla="*/ 2147483647 h 794"/>
              <a:gd name="T4" fmla="*/ 2147483647 w 908"/>
              <a:gd name="T5" fmla="*/ 2147483647 h 794"/>
              <a:gd name="T6" fmla="*/ 2147483647 w 908"/>
              <a:gd name="T7" fmla="*/ 2147483647 h 794"/>
              <a:gd name="T8" fmla="*/ 2147483647 w 908"/>
              <a:gd name="T9" fmla="*/ 2147483647 h 794"/>
              <a:gd name="T10" fmla="*/ 2147483647 w 908"/>
              <a:gd name="T11" fmla="*/ 2147483647 h 794"/>
              <a:gd name="T12" fmla="*/ 2147483647 w 908"/>
              <a:gd name="T13" fmla="*/ 2147483647 h 794"/>
              <a:gd name="T14" fmla="*/ 2147483647 w 908"/>
              <a:gd name="T15" fmla="*/ 2147483647 h 794"/>
              <a:gd name="T16" fmla="*/ 2147483647 w 908"/>
              <a:gd name="T17" fmla="*/ 2147483647 h 794"/>
              <a:gd name="T18" fmla="*/ 2147483647 w 908"/>
              <a:gd name="T19" fmla="*/ 2147483647 h 794"/>
              <a:gd name="T20" fmla="*/ 2147483647 w 908"/>
              <a:gd name="T21" fmla="*/ 2147483647 h 794"/>
              <a:gd name="T22" fmla="*/ 2147483647 w 908"/>
              <a:gd name="T23" fmla="*/ 2147483647 h 794"/>
              <a:gd name="T24" fmla="*/ 2147483647 w 908"/>
              <a:gd name="T25" fmla="*/ 2147483647 h 794"/>
              <a:gd name="T26" fmla="*/ 2147483647 w 908"/>
              <a:gd name="T27" fmla="*/ 1116271458 h 794"/>
              <a:gd name="T28" fmla="*/ 2147483647 w 908"/>
              <a:gd name="T29" fmla="*/ 1116271458 h 794"/>
              <a:gd name="T30" fmla="*/ 2147483647 w 908"/>
              <a:gd name="T31" fmla="*/ 2147483647 h 794"/>
              <a:gd name="T32" fmla="*/ 2147483647 w 908"/>
              <a:gd name="T33" fmla="*/ 2147483647 h 794"/>
              <a:gd name="T34" fmla="*/ 2147483647 w 908"/>
              <a:gd name="T35" fmla="*/ 1116271458 h 794"/>
              <a:gd name="T36" fmla="*/ 2147483647 w 908"/>
              <a:gd name="T37" fmla="*/ 1116271458 h 794"/>
              <a:gd name="T38" fmla="*/ 2147483647 w 908"/>
              <a:gd name="T39" fmla="*/ 0 h 794"/>
              <a:gd name="T40" fmla="*/ 1126521603 w 908"/>
              <a:gd name="T41" fmla="*/ 0 h 794"/>
              <a:gd name="T42" fmla="*/ 1126521603 w 908"/>
              <a:gd name="T43" fmla="*/ 1116271458 h 794"/>
              <a:gd name="T44" fmla="*/ 2147483647 w 908"/>
              <a:gd name="T45" fmla="*/ 1116271458 h 794"/>
              <a:gd name="T46" fmla="*/ 2147483647 w 908"/>
              <a:gd name="T47" fmla="*/ 2147483647 h 794"/>
              <a:gd name="T48" fmla="*/ 1126521603 w 908"/>
              <a:gd name="T49" fmla="*/ 2147483647 h 794"/>
              <a:gd name="T50" fmla="*/ 1126521603 w 908"/>
              <a:gd name="T51" fmla="*/ 2147483647 h 794"/>
              <a:gd name="T52" fmla="*/ 0 w 908"/>
              <a:gd name="T53" fmla="*/ 2147483647 h 79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908" h="794">
                <a:moveTo>
                  <a:pt x="0" y="340"/>
                </a:moveTo>
                <a:lnTo>
                  <a:pt x="0" y="454"/>
                </a:lnTo>
                <a:lnTo>
                  <a:pt x="227" y="454"/>
                </a:lnTo>
                <a:lnTo>
                  <a:pt x="227" y="567"/>
                </a:lnTo>
                <a:lnTo>
                  <a:pt x="454" y="567"/>
                </a:lnTo>
                <a:lnTo>
                  <a:pt x="454" y="680"/>
                </a:lnTo>
                <a:lnTo>
                  <a:pt x="567" y="680"/>
                </a:lnTo>
                <a:lnTo>
                  <a:pt x="567" y="794"/>
                </a:lnTo>
                <a:lnTo>
                  <a:pt x="681" y="794"/>
                </a:lnTo>
                <a:lnTo>
                  <a:pt x="681" y="567"/>
                </a:lnTo>
                <a:lnTo>
                  <a:pt x="794" y="567"/>
                </a:lnTo>
                <a:lnTo>
                  <a:pt x="794" y="454"/>
                </a:lnTo>
                <a:lnTo>
                  <a:pt x="908" y="454"/>
                </a:lnTo>
                <a:lnTo>
                  <a:pt x="908" y="113"/>
                </a:lnTo>
                <a:lnTo>
                  <a:pt x="794" y="113"/>
                </a:lnTo>
                <a:lnTo>
                  <a:pt x="794" y="227"/>
                </a:lnTo>
                <a:lnTo>
                  <a:pt x="681" y="227"/>
                </a:lnTo>
                <a:lnTo>
                  <a:pt x="681" y="113"/>
                </a:lnTo>
                <a:lnTo>
                  <a:pt x="341" y="113"/>
                </a:lnTo>
                <a:lnTo>
                  <a:pt x="341" y="0"/>
                </a:lnTo>
                <a:lnTo>
                  <a:pt x="114" y="0"/>
                </a:lnTo>
                <a:lnTo>
                  <a:pt x="114" y="113"/>
                </a:lnTo>
                <a:lnTo>
                  <a:pt x="227" y="113"/>
                </a:lnTo>
                <a:lnTo>
                  <a:pt x="227" y="227"/>
                </a:lnTo>
                <a:lnTo>
                  <a:pt x="114" y="227"/>
                </a:lnTo>
                <a:lnTo>
                  <a:pt x="114" y="340"/>
                </a:lnTo>
                <a:lnTo>
                  <a:pt x="0" y="34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0504" name="Group 59">
            <a:extLst>
              <a:ext uri="{FF2B5EF4-FFF2-40B4-BE49-F238E27FC236}">
                <a16:creationId xmlns:a16="http://schemas.microsoft.com/office/drawing/2014/main" id="{D354F4DB-7587-4FA0-82E4-0C0A88587E24}"/>
              </a:ext>
            </a:extLst>
          </p:cNvPr>
          <p:cNvGrpSpPr>
            <a:grpSpLocks/>
          </p:cNvGrpSpPr>
          <p:nvPr/>
        </p:nvGrpSpPr>
        <p:grpSpPr bwMode="auto">
          <a:xfrm>
            <a:off x="9205913" y="4059238"/>
            <a:ext cx="1068387" cy="354012"/>
            <a:chOff x="7377" y="3024"/>
            <a:chExt cx="340" cy="113"/>
          </a:xfrm>
        </p:grpSpPr>
        <p:sp>
          <p:nvSpPr>
            <p:cNvPr id="20571" name="WordArt 60">
              <a:extLst>
                <a:ext uri="{FF2B5EF4-FFF2-40B4-BE49-F238E27FC236}">
                  <a16:creationId xmlns:a16="http://schemas.microsoft.com/office/drawing/2014/main" id="{74FCEF44-D62A-49B3-8DD6-88E92065DD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302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江戸川区</a:t>
              </a:r>
            </a:p>
          </p:txBody>
        </p:sp>
        <p:sp>
          <p:nvSpPr>
            <p:cNvPr id="20572" name="WordArt 61">
              <a:extLst>
                <a:ext uri="{FF2B5EF4-FFF2-40B4-BE49-F238E27FC236}">
                  <a16:creationId xmlns:a16="http://schemas.microsoft.com/office/drawing/2014/main" id="{90EBBBAF-E152-46F3-85EC-521862F325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302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江戸川区</a:t>
              </a:r>
            </a:p>
          </p:txBody>
        </p:sp>
      </p:grpSp>
      <p:grpSp>
        <p:nvGrpSpPr>
          <p:cNvPr id="20505" name="Group 62">
            <a:extLst>
              <a:ext uri="{FF2B5EF4-FFF2-40B4-BE49-F238E27FC236}">
                <a16:creationId xmlns:a16="http://schemas.microsoft.com/office/drawing/2014/main" id="{893CBD49-02D7-4616-AEAE-09891667D378}"/>
              </a:ext>
            </a:extLst>
          </p:cNvPr>
          <p:cNvGrpSpPr>
            <a:grpSpLocks/>
          </p:cNvGrpSpPr>
          <p:nvPr/>
        </p:nvGrpSpPr>
        <p:grpSpPr bwMode="auto">
          <a:xfrm>
            <a:off x="8850313" y="2276475"/>
            <a:ext cx="714375" cy="355600"/>
            <a:chOff x="7264" y="2457"/>
            <a:chExt cx="227" cy="113"/>
          </a:xfrm>
        </p:grpSpPr>
        <p:sp>
          <p:nvSpPr>
            <p:cNvPr id="20569" name="WordArt 63">
              <a:extLst>
                <a:ext uri="{FF2B5EF4-FFF2-40B4-BE49-F238E27FC236}">
                  <a16:creationId xmlns:a16="http://schemas.microsoft.com/office/drawing/2014/main" id="{9F4B41EE-35AD-4B4C-A999-7C7A21DBC4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45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葛飾区</a:t>
              </a:r>
            </a:p>
          </p:txBody>
        </p:sp>
        <p:sp>
          <p:nvSpPr>
            <p:cNvPr id="20570" name="WordArt 64">
              <a:extLst>
                <a:ext uri="{FF2B5EF4-FFF2-40B4-BE49-F238E27FC236}">
                  <a16:creationId xmlns:a16="http://schemas.microsoft.com/office/drawing/2014/main" id="{29814865-AB1D-4FB1-B545-AF18962CAB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45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葛飾区</a:t>
              </a:r>
            </a:p>
          </p:txBody>
        </p:sp>
      </p:grpSp>
      <p:grpSp>
        <p:nvGrpSpPr>
          <p:cNvPr id="20506" name="Group 80">
            <a:extLst>
              <a:ext uri="{FF2B5EF4-FFF2-40B4-BE49-F238E27FC236}">
                <a16:creationId xmlns:a16="http://schemas.microsoft.com/office/drawing/2014/main" id="{3B70A418-019B-4587-B23A-ECD104066BEC}"/>
              </a:ext>
            </a:extLst>
          </p:cNvPr>
          <p:cNvGrpSpPr>
            <a:grpSpLocks/>
          </p:cNvGrpSpPr>
          <p:nvPr/>
        </p:nvGrpSpPr>
        <p:grpSpPr bwMode="auto">
          <a:xfrm>
            <a:off x="5465763" y="7978775"/>
            <a:ext cx="712787" cy="355600"/>
            <a:chOff x="6187" y="4271"/>
            <a:chExt cx="227" cy="113"/>
          </a:xfrm>
        </p:grpSpPr>
        <p:sp>
          <p:nvSpPr>
            <p:cNvPr id="20567" name="WordArt 81">
              <a:extLst>
                <a:ext uri="{FF2B5EF4-FFF2-40B4-BE49-F238E27FC236}">
                  <a16:creationId xmlns:a16="http://schemas.microsoft.com/office/drawing/2014/main" id="{AE1599D2-9AAB-4903-8EE6-369C3C432C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427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大田区</a:t>
              </a:r>
            </a:p>
          </p:txBody>
        </p:sp>
        <p:sp>
          <p:nvSpPr>
            <p:cNvPr id="20568" name="WordArt 82">
              <a:extLst>
                <a:ext uri="{FF2B5EF4-FFF2-40B4-BE49-F238E27FC236}">
                  <a16:creationId xmlns:a16="http://schemas.microsoft.com/office/drawing/2014/main" id="{6C942361-218B-44F7-9C0E-0B7ED6FD7A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427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大田区</a:t>
              </a:r>
            </a:p>
          </p:txBody>
        </p:sp>
      </p:grpSp>
      <p:grpSp>
        <p:nvGrpSpPr>
          <p:cNvPr id="20507" name="Group 86">
            <a:extLst>
              <a:ext uri="{FF2B5EF4-FFF2-40B4-BE49-F238E27FC236}">
                <a16:creationId xmlns:a16="http://schemas.microsoft.com/office/drawing/2014/main" id="{3B357570-547A-4F18-9528-803C857358EE}"/>
              </a:ext>
            </a:extLst>
          </p:cNvPr>
          <p:cNvGrpSpPr>
            <a:grpSpLocks/>
          </p:cNvGrpSpPr>
          <p:nvPr/>
        </p:nvGrpSpPr>
        <p:grpSpPr bwMode="auto">
          <a:xfrm>
            <a:off x="7423150" y="1562100"/>
            <a:ext cx="714375" cy="355600"/>
            <a:chOff x="6810" y="2230"/>
            <a:chExt cx="227" cy="113"/>
          </a:xfrm>
        </p:grpSpPr>
        <p:sp>
          <p:nvSpPr>
            <p:cNvPr id="20565" name="WordArt 87">
              <a:extLst>
                <a:ext uri="{FF2B5EF4-FFF2-40B4-BE49-F238E27FC236}">
                  <a16:creationId xmlns:a16="http://schemas.microsoft.com/office/drawing/2014/main" id="{A6CDC5EA-1946-4BD8-89E7-E0177828CD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10" y="223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足立区</a:t>
              </a:r>
            </a:p>
          </p:txBody>
        </p:sp>
        <p:sp>
          <p:nvSpPr>
            <p:cNvPr id="20566" name="WordArt 88">
              <a:extLst>
                <a:ext uri="{FF2B5EF4-FFF2-40B4-BE49-F238E27FC236}">
                  <a16:creationId xmlns:a16="http://schemas.microsoft.com/office/drawing/2014/main" id="{92CC480D-867C-45D5-BA25-4443B6A27F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10" y="223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足立区</a:t>
              </a:r>
            </a:p>
          </p:txBody>
        </p:sp>
      </p:grpSp>
      <p:grpSp>
        <p:nvGrpSpPr>
          <p:cNvPr id="20508" name="Group 89">
            <a:extLst>
              <a:ext uri="{FF2B5EF4-FFF2-40B4-BE49-F238E27FC236}">
                <a16:creationId xmlns:a16="http://schemas.microsoft.com/office/drawing/2014/main" id="{865DFFCB-59AA-470F-AAD6-2C7107813546}"/>
              </a:ext>
            </a:extLst>
          </p:cNvPr>
          <p:cNvGrpSpPr>
            <a:grpSpLocks/>
          </p:cNvGrpSpPr>
          <p:nvPr/>
        </p:nvGrpSpPr>
        <p:grpSpPr bwMode="auto">
          <a:xfrm>
            <a:off x="8137525" y="3524250"/>
            <a:ext cx="712788" cy="355600"/>
            <a:chOff x="7037" y="2854"/>
            <a:chExt cx="227" cy="113"/>
          </a:xfrm>
        </p:grpSpPr>
        <p:sp>
          <p:nvSpPr>
            <p:cNvPr id="20563" name="WordArt 90">
              <a:extLst>
                <a:ext uri="{FF2B5EF4-FFF2-40B4-BE49-F238E27FC236}">
                  <a16:creationId xmlns:a16="http://schemas.microsoft.com/office/drawing/2014/main" id="{178D2C26-8B0F-494A-940E-6CD73F0F45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37" y="285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墨田区</a:t>
              </a:r>
            </a:p>
          </p:txBody>
        </p:sp>
        <p:sp>
          <p:nvSpPr>
            <p:cNvPr id="20564" name="WordArt 91">
              <a:extLst>
                <a:ext uri="{FF2B5EF4-FFF2-40B4-BE49-F238E27FC236}">
                  <a16:creationId xmlns:a16="http://schemas.microsoft.com/office/drawing/2014/main" id="{2E4445DF-99BB-4818-99E3-51C7366ADA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37" y="285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墨田区</a:t>
              </a:r>
            </a:p>
          </p:txBody>
        </p:sp>
      </p:grpSp>
      <p:grpSp>
        <p:nvGrpSpPr>
          <p:cNvPr id="20509" name="Group 92">
            <a:extLst>
              <a:ext uri="{FF2B5EF4-FFF2-40B4-BE49-F238E27FC236}">
                <a16:creationId xmlns:a16="http://schemas.microsoft.com/office/drawing/2014/main" id="{9D18CF67-51A2-4FE2-84DA-1AD6777048B5}"/>
              </a:ext>
            </a:extLst>
          </p:cNvPr>
          <p:cNvGrpSpPr>
            <a:grpSpLocks/>
          </p:cNvGrpSpPr>
          <p:nvPr/>
        </p:nvGrpSpPr>
        <p:grpSpPr bwMode="auto">
          <a:xfrm>
            <a:off x="5999163" y="6910388"/>
            <a:ext cx="714375" cy="354012"/>
            <a:chOff x="6357" y="3931"/>
            <a:chExt cx="227" cy="113"/>
          </a:xfrm>
        </p:grpSpPr>
        <p:sp>
          <p:nvSpPr>
            <p:cNvPr id="20561" name="WordArt 93">
              <a:extLst>
                <a:ext uri="{FF2B5EF4-FFF2-40B4-BE49-F238E27FC236}">
                  <a16:creationId xmlns:a16="http://schemas.microsoft.com/office/drawing/2014/main" id="{1AECD66B-95A7-4A57-9313-013FD0B1E8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93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品川区</a:t>
              </a:r>
            </a:p>
          </p:txBody>
        </p:sp>
        <p:sp>
          <p:nvSpPr>
            <p:cNvPr id="20562" name="WordArt 94">
              <a:extLst>
                <a:ext uri="{FF2B5EF4-FFF2-40B4-BE49-F238E27FC236}">
                  <a16:creationId xmlns:a16="http://schemas.microsoft.com/office/drawing/2014/main" id="{995E2E2D-B063-48F4-AE4C-126676019E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93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品川区</a:t>
              </a:r>
            </a:p>
          </p:txBody>
        </p:sp>
      </p:grpSp>
      <p:grpSp>
        <p:nvGrpSpPr>
          <p:cNvPr id="20510" name="Group 95">
            <a:extLst>
              <a:ext uri="{FF2B5EF4-FFF2-40B4-BE49-F238E27FC236}">
                <a16:creationId xmlns:a16="http://schemas.microsoft.com/office/drawing/2014/main" id="{48992038-CF73-4BC9-9122-E4316B7A71FD}"/>
              </a:ext>
            </a:extLst>
          </p:cNvPr>
          <p:cNvGrpSpPr>
            <a:grpSpLocks/>
          </p:cNvGrpSpPr>
          <p:nvPr/>
        </p:nvGrpSpPr>
        <p:grpSpPr bwMode="auto">
          <a:xfrm>
            <a:off x="7958138" y="4772025"/>
            <a:ext cx="712787" cy="355600"/>
            <a:chOff x="6980" y="3251"/>
            <a:chExt cx="227" cy="113"/>
          </a:xfrm>
        </p:grpSpPr>
        <p:sp>
          <p:nvSpPr>
            <p:cNvPr id="20559" name="WordArt 96">
              <a:extLst>
                <a:ext uri="{FF2B5EF4-FFF2-40B4-BE49-F238E27FC236}">
                  <a16:creationId xmlns:a16="http://schemas.microsoft.com/office/drawing/2014/main" id="{2DE71E89-C362-4423-9284-EDCA23FAF7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80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江東区</a:t>
              </a:r>
            </a:p>
          </p:txBody>
        </p:sp>
        <p:sp>
          <p:nvSpPr>
            <p:cNvPr id="20560" name="WordArt 97">
              <a:extLst>
                <a:ext uri="{FF2B5EF4-FFF2-40B4-BE49-F238E27FC236}">
                  <a16:creationId xmlns:a16="http://schemas.microsoft.com/office/drawing/2014/main" id="{4C46D123-9538-4123-A2C7-08A89E6FB3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80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江東区</a:t>
              </a:r>
            </a:p>
          </p:txBody>
        </p:sp>
      </p:grpSp>
      <p:grpSp>
        <p:nvGrpSpPr>
          <p:cNvPr id="20511" name="Group 122">
            <a:extLst>
              <a:ext uri="{FF2B5EF4-FFF2-40B4-BE49-F238E27FC236}">
                <a16:creationId xmlns:a16="http://schemas.microsoft.com/office/drawing/2014/main" id="{2C26A6FA-CC5C-44F1-B34C-51DE69F84274}"/>
              </a:ext>
            </a:extLst>
          </p:cNvPr>
          <p:cNvGrpSpPr>
            <a:grpSpLocks/>
          </p:cNvGrpSpPr>
          <p:nvPr/>
        </p:nvGrpSpPr>
        <p:grpSpPr bwMode="auto">
          <a:xfrm>
            <a:off x="4392613" y="1562100"/>
            <a:ext cx="714375" cy="355600"/>
            <a:chOff x="5846" y="2230"/>
            <a:chExt cx="227" cy="113"/>
          </a:xfrm>
        </p:grpSpPr>
        <p:sp>
          <p:nvSpPr>
            <p:cNvPr id="20557" name="WordArt 123">
              <a:extLst>
                <a:ext uri="{FF2B5EF4-FFF2-40B4-BE49-F238E27FC236}">
                  <a16:creationId xmlns:a16="http://schemas.microsoft.com/office/drawing/2014/main" id="{FF365024-FB8E-4B4D-B2C5-789BD5B312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46" y="223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板橋区</a:t>
              </a:r>
            </a:p>
          </p:txBody>
        </p:sp>
        <p:sp>
          <p:nvSpPr>
            <p:cNvPr id="20558" name="WordArt 124">
              <a:extLst>
                <a:ext uri="{FF2B5EF4-FFF2-40B4-BE49-F238E27FC236}">
                  <a16:creationId xmlns:a16="http://schemas.microsoft.com/office/drawing/2014/main" id="{C7F9DFB3-8E51-4E94-B16A-50BCC9E801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46" y="223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板橋区</a:t>
              </a:r>
            </a:p>
          </p:txBody>
        </p:sp>
      </p:grpSp>
      <p:grpSp>
        <p:nvGrpSpPr>
          <p:cNvPr id="20512" name="Group 125">
            <a:extLst>
              <a:ext uri="{FF2B5EF4-FFF2-40B4-BE49-F238E27FC236}">
                <a16:creationId xmlns:a16="http://schemas.microsoft.com/office/drawing/2014/main" id="{24277187-345D-4002-BD14-C0D994B57914}"/>
              </a:ext>
            </a:extLst>
          </p:cNvPr>
          <p:cNvGrpSpPr>
            <a:grpSpLocks/>
          </p:cNvGrpSpPr>
          <p:nvPr/>
        </p:nvGrpSpPr>
        <p:grpSpPr bwMode="auto">
          <a:xfrm>
            <a:off x="4930775" y="6019800"/>
            <a:ext cx="712788" cy="355600"/>
            <a:chOff x="6017" y="3648"/>
            <a:chExt cx="227" cy="113"/>
          </a:xfrm>
        </p:grpSpPr>
        <p:sp>
          <p:nvSpPr>
            <p:cNvPr id="20555" name="WordArt 126">
              <a:extLst>
                <a:ext uri="{FF2B5EF4-FFF2-40B4-BE49-F238E27FC236}">
                  <a16:creationId xmlns:a16="http://schemas.microsoft.com/office/drawing/2014/main" id="{5D2AA6E1-EBE8-4115-8237-80D564C842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64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目黒区</a:t>
              </a:r>
            </a:p>
          </p:txBody>
        </p:sp>
        <p:sp>
          <p:nvSpPr>
            <p:cNvPr id="20556" name="WordArt 127">
              <a:extLst>
                <a:ext uri="{FF2B5EF4-FFF2-40B4-BE49-F238E27FC236}">
                  <a16:creationId xmlns:a16="http://schemas.microsoft.com/office/drawing/2014/main" id="{8A09FFE7-FFC4-4D1C-AAAD-D580F6BBAD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64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目黒区</a:t>
              </a:r>
            </a:p>
          </p:txBody>
        </p:sp>
      </p:grpSp>
      <p:grpSp>
        <p:nvGrpSpPr>
          <p:cNvPr id="20513" name="Group 128">
            <a:extLst>
              <a:ext uri="{FF2B5EF4-FFF2-40B4-BE49-F238E27FC236}">
                <a16:creationId xmlns:a16="http://schemas.microsoft.com/office/drawing/2014/main" id="{88336685-6DF7-40B5-9638-27CEC746A66A}"/>
              </a:ext>
            </a:extLst>
          </p:cNvPr>
          <p:cNvGrpSpPr>
            <a:grpSpLocks/>
          </p:cNvGrpSpPr>
          <p:nvPr/>
        </p:nvGrpSpPr>
        <p:grpSpPr bwMode="auto">
          <a:xfrm>
            <a:off x="7069138" y="4772025"/>
            <a:ext cx="712787" cy="355600"/>
            <a:chOff x="6697" y="3251"/>
            <a:chExt cx="227" cy="113"/>
          </a:xfrm>
        </p:grpSpPr>
        <p:sp>
          <p:nvSpPr>
            <p:cNvPr id="20553" name="WordArt 129">
              <a:extLst>
                <a:ext uri="{FF2B5EF4-FFF2-40B4-BE49-F238E27FC236}">
                  <a16:creationId xmlns:a16="http://schemas.microsoft.com/office/drawing/2014/main" id="{DB488C5F-AD4A-4C00-AA28-4E90360ED1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20554" name="WordArt 130">
              <a:extLst>
                <a:ext uri="{FF2B5EF4-FFF2-40B4-BE49-F238E27FC236}">
                  <a16:creationId xmlns:a16="http://schemas.microsoft.com/office/drawing/2014/main" id="{DAF10AED-D9C2-4936-8B78-E6E5054393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20514" name="Group 131">
            <a:extLst>
              <a:ext uri="{FF2B5EF4-FFF2-40B4-BE49-F238E27FC236}">
                <a16:creationId xmlns:a16="http://schemas.microsoft.com/office/drawing/2014/main" id="{D5B19DF2-14A3-4683-9AE8-C89987BE1F40}"/>
              </a:ext>
            </a:extLst>
          </p:cNvPr>
          <p:cNvGrpSpPr>
            <a:grpSpLocks/>
          </p:cNvGrpSpPr>
          <p:nvPr/>
        </p:nvGrpSpPr>
        <p:grpSpPr bwMode="auto">
          <a:xfrm>
            <a:off x="7069138" y="3344863"/>
            <a:ext cx="712787" cy="355600"/>
            <a:chOff x="6697" y="2797"/>
            <a:chExt cx="227" cy="113"/>
          </a:xfrm>
        </p:grpSpPr>
        <p:sp>
          <p:nvSpPr>
            <p:cNvPr id="20551" name="WordArt 132">
              <a:extLst>
                <a:ext uri="{FF2B5EF4-FFF2-40B4-BE49-F238E27FC236}">
                  <a16:creationId xmlns:a16="http://schemas.microsoft.com/office/drawing/2014/main" id="{8B861426-C70B-463C-974C-B9B51C291A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79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台東区</a:t>
              </a:r>
            </a:p>
          </p:txBody>
        </p:sp>
        <p:sp>
          <p:nvSpPr>
            <p:cNvPr id="20552" name="WordArt 133">
              <a:extLst>
                <a:ext uri="{FF2B5EF4-FFF2-40B4-BE49-F238E27FC236}">
                  <a16:creationId xmlns:a16="http://schemas.microsoft.com/office/drawing/2014/main" id="{0E0EE83C-891B-4121-A7E2-9A88D0C016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79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台東区</a:t>
              </a:r>
            </a:p>
          </p:txBody>
        </p:sp>
      </p:grpSp>
      <p:grpSp>
        <p:nvGrpSpPr>
          <p:cNvPr id="20515" name="Group 134">
            <a:extLst>
              <a:ext uri="{FF2B5EF4-FFF2-40B4-BE49-F238E27FC236}">
                <a16:creationId xmlns:a16="http://schemas.microsoft.com/office/drawing/2014/main" id="{293DB93F-5728-45F8-BDCC-985C2513EA83}"/>
              </a:ext>
            </a:extLst>
          </p:cNvPr>
          <p:cNvGrpSpPr>
            <a:grpSpLocks/>
          </p:cNvGrpSpPr>
          <p:nvPr/>
        </p:nvGrpSpPr>
        <p:grpSpPr bwMode="auto">
          <a:xfrm>
            <a:off x="7069138" y="2632075"/>
            <a:ext cx="712787" cy="354013"/>
            <a:chOff x="6697" y="2570"/>
            <a:chExt cx="227" cy="113"/>
          </a:xfrm>
        </p:grpSpPr>
        <p:sp>
          <p:nvSpPr>
            <p:cNvPr id="20549" name="WordArt 135">
              <a:extLst>
                <a:ext uri="{FF2B5EF4-FFF2-40B4-BE49-F238E27FC236}">
                  <a16:creationId xmlns:a16="http://schemas.microsoft.com/office/drawing/2014/main" id="{BBFE4B76-558D-4B41-BBA8-338D649B5A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57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荒川区</a:t>
              </a:r>
            </a:p>
          </p:txBody>
        </p:sp>
        <p:sp>
          <p:nvSpPr>
            <p:cNvPr id="20550" name="WordArt 136">
              <a:extLst>
                <a:ext uri="{FF2B5EF4-FFF2-40B4-BE49-F238E27FC236}">
                  <a16:creationId xmlns:a16="http://schemas.microsoft.com/office/drawing/2014/main" id="{CF18E1F7-B68D-4B3A-92D3-529F1FEDF1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57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荒川区</a:t>
              </a:r>
            </a:p>
          </p:txBody>
        </p:sp>
      </p:grpSp>
      <p:grpSp>
        <p:nvGrpSpPr>
          <p:cNvPr id="20516" name="Group 137">
            <a:extLst>
              <a:ext uri="{FF2B5EF4-FFF2-40B4-BE49-F238E27FC236}">
                <a16:creationId xmlns:a16="http://schemas.microsoft.com/office/drawing/2014/main" id="{A24A8351-6052-40F4-A84C-063D6F88E78D}"/>
              </a:ext>
            </a:extLst>
          </p:cNvPr>
          <p:cNvGrpSpPr>
            <a:grpSpLocks/>
          </p:cNvGrpSpPr>
          <p:nvPr/>
        </p:nvGrpSpPr>
        <p:grpSpPr bwMode="auto">
          <a:xfrm>
            <a:off x="6354763" y="4237038"/>
            <a:ext cx="1068387" cy="355600"/>
            <a:chOff x="6470" y="3081"/>
            <a:chExt cx="340" cy="113"/>
          </a:xfrm>
        </p:grpSpPr>
        <p:sp>
          <p:nvSpPr>
            <p:cNvPr id="20547" name="WordArt 138">
              <a:extLst>
                <a:ext uri="{FF2B5EF4-FFF2-40B4-BE49-F238E27FC236}">
                  <a16:creationId xmlns:a16="http://schemas.microsoft.com/office/drawing/2014/main" id="{29A6ED56-1424-4383-975D-B83EAFF908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70" y="3081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千代田区</a:t>
              </a:r>
            </a:p>
          </p:txBody>
        </p:sp>
        <p:sp>
          <p:nvSpPr>
            <p:cNvPr id="20548" name="WordArt 139">
              <a:extLst>
                <a:ext uri="{FF2B5EF4-FFF2-40B4-BE49-F238E27FC236}">
                  <a16:creationId xmlns:a16="http://schemas.microsoft.com/office/drawing/2014/main" id="{EB106662-B570-4595-9557-CADA37EFBD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70" y="3081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千代田区</a:t>
              </a:r>
            </a:p>
          </p:txBody>
        </p:sp>
      </p:grpSp>
      <p:grpSp>
        <p:nvGrpSpPr>
          <p:cNvPr id="20517" name="Group 140">
            <a:extLst>
              <a:ext uri="{FF2B5EF4-FFF2-40B4-BE49-F238E27FC236}">
                <a16:creationId xmlns:a16="http://schemas.microsoft.com/office/drawing/2014/main" id="{41C27DC8-4274-4EE8-BC5E-191C9F48B2FD}"/>
              </a:ext>
            </a:extLst>
          </p:cNvPr>
          <p:cNvGrpSpPr>
            <a:grpSpLocks/>
          </p:cNvGrpSpPr>
          <p:nvPr/>
        </p:nvGrpSpPr>
        <p:grpSpPr bwMode="auto">
          <a:xfrm>
            <a:off x="5999163" y="5484813"/>
            <a:ext cx="714375" cy="355600"/>
            <a:chOff x="6357" y="3478"/>
            <a:chExt cx="227" cy="113"/>
          </a:xfrm>
        </p:grpSpPr>
        <p:sp>
          <p:nvSpPr>
            <p:cNvPr id="20545" name="WordArt 141">
              <a:extLst>
                <a:ext uri="{FF2B5EF4-FFF2-40B4-BE49-F238E27FC236}">
                  <a16:creationId xmlns:a16="http://schemas.microsoft.com/office/drawing/2014/main" id="{2D336C44-EF58-4A8F-97EB-1915425085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47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港区</a:t>
              </a:r>
            </a:p>
          </p:txBody>
        </p:sp>
        <p:sp>
          <p:nvSpPr>
            <p:cNvPr id="20546" name="WordArt 142">
              <a:extLst>
                <a:ext uri="{FF2B5EF4-FFF2-40B4-BE49-F238E27FC236}">
                  <a16:creationId xmlns:a16="http://schemas.microsoft.com/office/drawing/2014/main" id="{0F16A811-9E29-40DA-AA09-9CAB4A5C94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47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港区</a:t>
              </a:r>
            </a:p>
          </p:txBody>
        </p:sp>
      </p:grpSp>
      <p:grpSp>
        <p:nvGrpSpPr>
          <p:cNvPr id="20518" name="Group 143">
            <a:extLst>
              <a:ext uri="{FF2B5EF4-FFF2-40B4-BE49-F238E27FC236}">
                <a16:creationId xmlns:a16="http://schemas.microsoft.com/office/drawing/2014/main" id="{25F2B3D7-DB57-4FC7-8C78-F3EE4C84B814}"/>
              </a:ext>
            </a:extLst>
          </p:cNvPr>
          <p:cNvGrpSpPr>
            <a:grpSpLocks/>
          </p:cNvGrpSpPr>
          <p:nvPr/>
        </p:nvGrpSpPr>
        <p:grpSpPr bwMode="auto">
          <a:xfrm>
            <a:off x="4930775" y="4772025"/>
            <a:ext cx="712788" cy="355600"/>
            <a:chOff x="6017" y="3251"/>
            <a:chExt cx="227" cy="113"/>
          </a:xfrm>
        </p:grpSpPr>
        <p:sp>
          <p:nvSpPr>
            <p:cNvPr id="20543" name="WordArt 144">
              <a:extLst>
                <a:ext uri="{FF2B5EF4-FFF2-40B4-BE49-F238E27FC236}">
                  <a16:creationId xmlns:a16="http://schemas.microsoft.com/office/drawing/2014/main" id="{E4A1C8B3-2489-466B-9057-53B096C725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渋谷区</a:t>
              </a:r>
            </a:p>
          </p:txBody>
        </p:sp>
        <p:sp>
          <p:nvSpPr>
            <p:cNvPr id="20544" name="WordArt 145">
              <a:extLst>
                <a:ext uri="{FF2B5EF4-FFF2-40B4-BE49-F238E27FC236}">
                  <a16:creationId xmlns:a16="http://schemas.microsoft.com/office/drawing/2014/main" id="{B4A7B604-6C22-4C23-A790-652F43EA75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渋谷区</a:t>
              </a:r>
            </a:p>
          </p:txBody>
        </p:sp>
      </p:grpSp>
      <p:grpSp>
        <p:nvGrpSpPr>
          <p:cNvPr id="20519" name="Group 146">
            <a:extLst>
              <a:ext uri="{FF2B5EF4-FFF2-40B4-BE49-F238E27FC236}">
                <a16:creationId xmlns:a16="http://schemas.microsoft.com/office/drawing/2014/main" id="{E2A1D9E1-D74C-4A9A-8160-59CDA7273219}"/>
              </a:ext>
            </a:extLst>
          </p:cNvPr>
          <p:cNvGrpSpPr>
            <a:grpSpLocks/>
          </p:cNvGrpSpPr>
          <p:nvPr/>
        </p:nvGrpSpPr>
        <p:grpSpPr bwMode="auto">
          <a:xfrm>
            <a:off x="6175375" y="3344863"/>
            <a:ext cx="714375" cy="355600"/>
            <a:chOff x="6413" y="2797"/>
            <a:chExt cx="227" cy="113"/>
          </a:xfrm>
        </p:grpSpPr>
        <p:sp>
          <p:nvSpPr>
            <p:cNvPr id="20541" name="WordArt 147">
              <a:extLst>
                <a:ext uri="{FF2B5EF4-FFF2-40B4-BE49-F238E27FC236}">
                  <a16:creationId xmlns:a16="http://schemas.microsoft.com/office/drawing/2014/main" id="{76E82159-5AEE-4016-B942-2650D74EDA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3" y="279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文京区</a:t>
              </a:r>
            </a:p>
          </p:txBody>
        </p:sp>
        <p:sp>
          <p:nvSpPr>
            <p:cNvPr id="20542" name="WordArt 148">
              <a:extLst>
                <a:ext uri="{FF2B5EF4-FFF2-40B4-BE49-F238E27FC236}">
                  <a16:creationId xmlns:a16="http://schemas.microsoft.com/office/drawing/2014/main" id="{487AED2E-295B-4B67-B08E-3CF93CF875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3" y="279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文京区</a:t>
              </a:r>
            </a:p>
          </p:txBody>
        </p:sp>
      </p:grpSp>
      <p:grpSp>
        <p:nvGrpSpPr>
          <p:cNvPr id="20520" name="Group 149">
            <a:extLst>
              <a:ext uri="{FF2B5EF4-FFF2-40B4-BE49-F238E27FC236}">
                <a16:creationId xmlns:a16="http://schemas.microsoft.com/office/drawing/2014/main" id="{DE83056F-F1D5-49E6-BE5E-F6DD622D686A}"/>
              </a:ext>
            </a:extLst>
          </p:cNvPr>
          <p:cNvGrpSpPr>
            <a:grpSpLocks/>
          </p:cNvGrpSpPr>
          <p:nvPr/>
        </p:nvGrpSpPr>
        <p:grpSpPr bwMode="auto">
          <a:xfrm>
            <a:off x="5819775" y="1920875"/>
            <a:ext cx="714375" cy="355600"/>
            <a:chOff x="6300" y="2344"/>
            <a:chExt cx="227" cy="113"/>
          </a:xfrm>
        </p:grpSpPr>
        <p:sp>
          <p:nvSpPr>
            <p:cNvPr id="20539" name="WordArt 150">
              <a:extLst>
                <a:ext uri="{FF2B5EF4-FFF2-40B4-BE49-F238E27FC236}">
                  <a16:creationId xmlns:a16="http://schemas.microsoft.com/office/drawing/2014/main" id="{EDF000B1-BDAE-4F2F-A012-AD8FAB8E88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0" y="234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20540" name="WordArt 151">
              <a:extLst>
                <a:ext uri="{FF2B5EF4-FFF2-40B4-BE49-F238E27FC236}">
                  <a16:creationId xmlns:a16="http://schemas.microsoft.com/office/drawing/2014/main" id="{F98684BD-D1CF-47C4-86F1-869AECC3BF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0" y="234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20521" name="Group 152">
            <a:extLst>
              <a:ext uri="{FF2B5EF4-FFF2-40B4-BE49-F238E27FC236}">
                <a16:creationId xmlns:a16="http://schemas.microsoft.com/office/drawing/2014/main" id="{E3BDD581-A52C-4AD3-8BCB-3913A6787AD1}"/>
              </a:ext>
            </a:extLst>
          </p:cNvPr>
          <p:cNvGrpSpPr>
            <a:grpSpLocks/>
          </p:cNvGrpSpPr>
          <p:nvPr/>
        </p:nvGrpSpPr>
        <p:grpSpPr bwMode="auto">
          <a:xfrm>
            <a:off x="3148013" y="5661025"/>
            <a:ext cx="1068387" cy="355600"/>
            <a:chOff x="5450" y="3534"/>
            <a:chExt cx="340" cy="113"/>
          </a:xfrm>
        </p:grpSpPr>
        <p:sp>
          <p:nvSpPr>
            <p:cNvPr id="20537" name="WordArt 153">
              <a:extLst>
                <a:ext uri="{FF2B5EF4-FFF2-40B4-BE49-F238E27FC236}">
                  <a16:creationId xmlns:a16="http://schemas.microsoft.com/office/drawing/2014/main" id="{0C578C70-44E8-449C-81BB-9BEA1BF1B7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353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世田谷区</a:t>
              </a:r>
            </a:p>
          </p:txBody>
        </p:sp>
        <p:sp>
          <p:nvSpPr>
            <p:cNvPr id="20538" name="WordArt 154">
              <a:extLst>
                <a:ext uri="{FF2B5EF4-FFF2-40B4-BE49-F238E27FC236}">
                  <a16:creationId xmlns:a16="http://schemas.microsoft.com/office/drawing/2014/main" id="{C91E5489-6803-4BD2-A233-8A42B5471C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353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世田谷区</a:t>
              </a:r>
            </a:p>
          </p:txBody>
        </p:sp>
      </p:grpSp>
      <p:grpSp>
        <p:nvGrpSpPr>
          <p:cNvPr id="20522" name="Group 158">
            <a:extLst>
              <a:ext uri="{FF2B5EF4-FFF2-40B4-BE49-F238E27FC236}">
                <a16:creationId xmlns:a16="http://schemas.microsoft.com/office/drawing/2014/main" id="{A35B22E3-27E1-43EC-8197-2B9C655C8A1A}"/>
              </a:ext>
            </a:extLst>
          </p:cNvPr>
          <p:cNvGrpSpPr>
            <a:grpSpLocks/>
          </p:cNvGrpSpPr>
          <p:nvPr/>
        </p:nvGrpSpPr>
        <p:grpSpPr bwMode="auto">
          <a:xfrm>
            <a:off x="5465763" y="3879850"/>
            <a:ext cx="712787" cy="354013"/>
            <a:chOff x="6187" y="2967"/>
            <a:chExt cx="227" cy="113"/>
          </a:xfrm>
        </p:grpSpPr>
        <p:sp>
          <p:nvSpPr>
            <p:cNvPr id="20535" name="WordArt 159">
              <a:extLst>
                <a:ext uri="{FF2B5EF4-FFF2-40B4-BE49-F238E27FC236}">
                  <a16:creationId xmlns:a16="http://schemas.microsoft.com/office/drawing/2014/main" id="{4B450254-617C-482D-BE50-F625D9FCE3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96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新宿区</a:t>
              </a:r>
            </a:p>
          </p:txBody>
        </p:sp>
        <p:sp>
          <p:nvSpPr>
            <p:cNvPr id="20536" name="WordArt 160">
              <a:extLst>
                <a:ext uri="{FF2B5EF4-FFF2-40B4-BE49-F238E27FC236}">
                  <a16:creationId xmlns:a16="http://schemas.microsoft.com/office/drawing/2014/main" id="{BA69066D-03D3-4CC1-84E3-BD72DE1F91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96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新宿区</a:t>
              </a:r>
            </a:p>
          </p:txBody>
        </p:sp>
      </p:grpSp>
      <p:grpSp>
        <p:nvGrpSpPr>
          <p:cNvPr id="20523" name="Group 161">
            <a:extLst>
              <a:ext uri="{FF2B5EF4-FFF2-40B4-BE49-F238E27FC236}">
                <a16:creationId xmlns:a16="http://schemas.microsoft.com/office/drawing/2014/main" id="{B68A9050-31BA-4845-8BC8-312EBBD67AC9}"/>
              </a:ext>
            </a:extLst>
          </p:cNvPr>
          <p:cNvGrpSpPr>
            <a:grpSpLocks/>
          </p:cNvGrpSpPr>
          <p:nvPr/>
        </p:nvGrpSpPr>
        <p:grpSpPr bwMode="auto">
          <a:xfrm>
            <a:off x="5286375" y="2989263"/>
            <a:ext cx="712788" cy="355600"/>
            <a:chOff x="6130" y="2684"/>
            <a:chExt cx="227" cy="113"/>
          </a:xfrm>
        </p:grpSpPr>
        <p:sp>
          <p:nvSpPr>
            <p:cNvPr id="20533" name="WordArt 162">
              <a:extLst>
                <a:ext uri="{FF2B5EF4-FFF2-40B4-BE49-F238E27FC236}">
                  <a16:creationId xmlns:a16="http://schemas.microsoft.com/office/drawing/2014/main" id="{C7900E19-4057-4B45-8F3E-5E8D813AD6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0" y="268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豊島区</a:t>
              </a:r>
            </a:p>
          </p:txBody>
        </p:sp>
        <p:sp>
          <p:nvSpPr>
            <p:cNvPr id="20534" name="WordArt 163">
              <a:extLst>
                <a:ext uri="{FF2B5EF4-FFF2-40B4-BE49-F238E27FC236}">
                  <a16:creationId xmlns:a16="http://schemas.microsoft.com/office/drawing/2014/main" id="{C8345155-82E2-4D04-9CC5-E3E987AA02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0" y="268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豊島区</a:t>
              </a:r>
            </a:p>
          </p:txBody>
        </p:sp>
      </p:grpSp>
      <p:grpSp>
        <p:nvGrpSpPr>
          <p:cNvPr id="20524" name="Group 167">
            <a:extLst>
              <a:ext uri="{FF2B5EF4-FFF2-40B4-BE49-F238E27FC236}">
                <a16:creationId xmlns:a16="http://schemas.microsoft.com/office/drawing/2014/main" id="{A2476B49-0878-44F4-8C03-233233485D87}"/>
              </a:ext>
            </a:extLst>
          </p:cNvPr>
          <p:cNvGrpSpPr>
            <a:grpSpLocks/>
          </p:cNvGrpSpPr>
          <p:nvPr/>
        </p:nvGrpSpPr>
        <p:grpSpPr bwMode="auto">
          <a:xfrm>
            <a:off x="2789238" y="2455863"/>
            <a:ext cx="714375" cy="354012"/>
            <a:chOff x="5336" y="2514"/>
            <a:chExt cx="227" cy="113"/>
          </a:xfrm>
        </p:grpSpPr>
        <p:sp>
          <p:nvSpPr>
            <p:cNvPr id="20531" name="WordArt 168">
              <a:extLst>
                <a:ext uri="{FF2B5EF4-FFF2-40B4-BE49-F238E27FC236}">
                  <a16:creationId xmlns:a16="http://schemas.microsoft.com/office/drawing/2014/main" id="{5D34E81E-ADF5-405C-9B42-1680E77906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36" y="251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練馬区</a:t>
              </a:r>
            </a:p>
          </p:txBody>
        </p:sp>
        <p:sp>
          <p:nvSpPr>
            <p:cNvPr id="20532" name="WordArt 169">
              <a:extLst>
                <a:ext uri="{FF2B5EF4-FFF2-40B4-BE49-F238E27FC236}">
                  <a16:creationId xmlns:a16="http://schemas.microsoft.com/office/drawing/2014/main" id="{379AEC12-7D61-40CD-8501-6BC777E165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36" y="251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練馬区</a:t>
              </a:r>
            </a:p>
          </p:txBody>
        </p:sp>
      </p:grpSp>
      <p:grpSp>
        <p:nvGrpSpPr>
          <p:cNvPr id="20525" name="Group 170">
            <a:extLst>
              <a:ext uri="{FF2B5EF4-FFF2-40B4-BE49-F238E27FC236}">
                <a16:creationId xmlns:a16="http://schemas.microsoft.com/office/drawing/2014/main" id="{A242E458-634D-404B-B0DB-9F57C53DFE4D}"/>
              </a:ext>
            </a:extLst>
          </p:cNvPr>
          <p:cNvGrpSpPr>
            <a:grpSpLocks/>
          </p:cNvGrpSpPr>
          <p:nvPr/>
        </p:nvGrpSpPr>
        <p:grpSpPr bwMode="auto">
          <a:xfrm>
            <a:off x="4216400" y="3524250"/>
            <a:ext cx="714375" cy="355600"/>
            <a:chOff x="5790" y="2854"/>
            <a:chExt cx="227" cy="113"/>
          </a:xfrm>
        </p:grpSpPr>
        <p:sp>
          <p:nvSpPr>
            <p:cNvPr id="20529" name="WordArt 171">
              <a:extLst>
                <a:ext uri="{FF2B5EF4-FFF2-40B4-BE49-F238E27FC236}">
                  <a16:creationId xmlns:a16="http://schemas.microsoft.com/office/drawing/2014/main" id="{96C098B9-2754-45FD-A3B5-354E64254B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285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中野区</a:t>
              </a:r>
            </a:p>
          </p:txBody>
        </p:sp>
        <p:sp>
          <p:nvSpPr>
            <p:cNvPr id="20530" name="WordArt 172">
              <a:extLst>
                <a:ext uri="{FF2B5EF4-FFF2-40B4-BE49-F238E27FC236}">
                  <a16:creationId xmlns:a16="http://schemas.microsoft.com/office/drawing/2014/main" id="{A6CD6EC9-84B4-4F8F-B21A-7F8FA503D7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285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中野区</a:t>
              </a:r>
            </a:p>
          </p:txBody>
        </p:sp>
      </p:grpSp>
      <p:grpSp>
        <p:nvGrpSpPr>
          <p:cNvPr id="20526" name="Group 173">
            <a:extLst>
              <a:ext uri="{FF2B5EF4-FFF2-40B4-BE49-F238E27FC236}">
                <a16:creationId xmlns:a16="http://schemas.microsoft.com/office/drawing/2014/main" id="{70CB5650-5B34-48DB-BFB2-C0378EED98FD}"/>
              </a:ext>
            </a:extLst>
          </p:cNvPr>
          <p:cNvGrpSpPr>
            <a:grpSpLocks/>
          </p:cNvGrpSpPr>
          <p:nvPr/>
        </p:nvGrpSpPr>
        <p:grpSpPr bwMode="auto">
          <a:xfrm>
            <a:off x="3148013" y="3879850"/>
            <a:ext cx="714375" cy="354013"/>
            <a:chOff x="5450" y="2967"/>
            <a:chExt cx="227" cy="113"/>
          </a:xfrm>
        </p:grpSpPr>
        <p:sp>
          <p:nvSpPr>
            <p:cNvPr id="20527" name="WordArt 174">
              <a:extLst>
                <a:ext uri="{FF2B5EF4-FFF2-40B4-BE49-F238E27FC236}">
                  <a16:creationId xmlns:a16="http://schemas.microsoft.com/office/drawing/2014/main" id="{565E495C-43D5-45A8-B947-EF00608DA3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296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  <p:sp>
          <p:nvSpPr>
            <p:cNvPr id="20528" name="WordArt 175">
              <a:extLst>
                <a:ext uri="{FF2B5EF4-FFF2-40B4-BE49-F238E27FC236}">
                  <a16:creationId xmlns:a16="http://schemas.microsoft.com/office/drawing/2014/main" id="{68B666AA-B74C-4BCB-81BA-4728B56448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296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324C6618-3302-45F7-B7C4-46CD66DD7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1525" y="4079875"/>
            <a:ext cx="717550" cy="1441450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914EB797-FF32-43A4-9CDF-142C8212B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1525" y="3359150"/>
            <a:ext cx="720725" cy="720725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5FA8EC48-8475-46A5-8228-75635D94E3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9350" y="4079875"/>
            <a:ext cx="720725" cy="720725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09" name="Rectangle 5">
            <a:extLst>
              <a:ext uri="{FF2B5EF4-FFF2-40B4-BE49-F238E27FC236}">
                <a16:creationId xmlns:a16="http://schemas.microsoft.com/office/drawing/2014/main" id="{32E15E74-8332-4DAE-8099-E26D822AD1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0525" y="1019175"/>
            <a:ext cx="720725" cy="2339975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10" name="Rectangle 34">
            <a:extLst>
              <a:ext uri="{FF2B5EF4-FFF2-40B4-BE49-F238E27FC236}">
                <a16:creationId xmlns:a16="http://schemas.microsoft.com/office/drawing/2014/main" id="{E2C30B7B-34EB-4E61-A28D-E671541EC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9625" y="1920875"/>
            <a:ext cx="2159000" cy="1438275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11" name="Rectangle 35">
            <a:extLst>
              <a:ext uri="{FF2B5EF4-FFF2-40B4-BE49-F238E27FC236}">
                <a16:creationId xmlns:a16="http://schemas.microsoft.com/office/drawing/2014/main" id="{644E232E-E461-435C-B03F-8693E4FEF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8625" y="1200150"/>
            <a:ext cx="1441450" cy="1438275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12" name="Rectangle 36">
            <a:extLst>
              <a:ext uri="{FF2B5EF4-FFF2-40B4-BE49-F238E27FC236}">
                <a16:creationId xmlns:a16="http://schemas.microsoft.com/office/drawing/2014/main" id="{1DAB0E6F-8FB5-48FD-A979-575DE63A43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0075" y="1200150"/>
            <a:ext cx="720725" cy="1438275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13" name="Rectangle 37">
            <a:extLst>
              <a:ext uri="{FF2B5EF4-FFF2-40B4-BE49-F238E27FC236}">
                <a16:creationId xmlns:a16="http://schemas.microsoft.com/office/drawing/2014/main" id="{2AACBC99-7E77-400C-AB1E-85E455619C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479425"/>
            <a:ext cx="2879725" cy="2159000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14" name="Rectangle 38">
            <a:extLst>
              <a:ext uri="{FF2B5EF4-FFF2-40B4-BE49-F238E27FC236}">
                <a16:creationId xmlns:a16="http://schemas.microsoft.com/office/drawing/2014/main" id="{3C1F2109-4D4F-40AA-9538-AF373043CE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0350" y="3359150"/>
            <a:ext cx="1438275" cy="1441450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15" name="Rectangle 39">
            <a:extLst>
              <a:ext uri="{FF2B5EF4-FFF2-40B4-BE49-F238E27FC236}">
                <a16:creationId xmlns:a16="http://schemas.microsoft.com/office/drawing/2014/main" id="{F9AB0E83-C3BC-4E79-92E4-8C27ECE2D3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0350" y="4800600"/>
            <a:ext cx="2159000" cy="2162175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16" name="Rectangle 40">
            <a:extLst>
              <a:ext uri="{FF2B5EF4-FFF2-40B4-BE49-F238E27FC236}">
                <a16:creationId xmlns:a16="http://schemas.microsoft.com/office/drawing/2014/main" id="{FD2EF92F-3E32-4F79-A9E7-F4D844C3A2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8625" y="2638425"/>
            <a:ext cx="720725" cy="2162175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17" name="Rectangle 41">
            <a:extLst>
              <a:ext uri="{FF2B5EF4-FFF2-40B4-BE49-F238E27FC236}">
                <a16:creationId xmlns:a16="http://schemas.microsoft.com/office/drawing/2014/main" id="{5A45A374-0EF2-4F42-9730-4D2A851E5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9350" y="2638425"/>
            <a:ext cx="1441450" cy="1441450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18" name="Rectangle 42">
            <a:extLst>
              <a:ext uri="{FF2B5EF4-FFF2-40B4-BE49-F238E27FC236}">
                <a16:creationId xmlns:a16="http://schemas.microsoft.com/office/drawing/2014/main" id="{70001F8B-A92F-4E07-B1D6-5F0410C272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2638425"/>
            <a:ext cx="720725" cy="1441450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19" name="Rectangle 43">
            <a:extLst>
              <a:ext uri="{FF2B5EF4-FFF2-40B4-BE49-F238E27FC236}">
                <a16:creationId xmlns:a16="http://schemas.microsoft.com/office/drawing/2014/main" id="{D36DD0DF-F077-4577-B0CF-04DA340152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1525" y="2638425"/>
            <a:ext cx="720725" cy="720725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20" name="Rectangle 44">
            <a:extLst>
              <a:ext uri="{FF2B5EF4-FFF2-40B4-BE49-F238E27FC236}">
                <a16:creationId xmlns:a16="http://schemas.microsoft.com/office/drawing/2014/main" id="{2ED1B376-CE74-42FF-92FC-78144C2B4C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9075" y="2638425"/>
            <a:ext cx="1441450" cy="1441450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21" name="Rectangle 45">
            <a:extLst>
              <a:ext uri="{FF2B5EF4-FFF2-40B4-BE49-F238E27FC236}">
                <a16:creationId xmlns:a16="http://schemas.microsoft.com/office/drawing/2014/main" id="{147517A8-514A-4613-AF51-2FF9D3F5F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0525" y="3359150"/>
            <a:ext cx="720725" cy="2879725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22" name="Rectangle 46">
            <a:extLst>
              <a:ext uri="{FF2B5EF4-FFF2-40B4-BE49-F238E27FC236}">
                <a16:creationId xmlns:a16="http://schemas.microsoft.com/office/drawing/2014/main" id="{50846A8C-6B44-494F-82D9-6B89A1E308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0075" y="4079875"/>
            <a:ext cx="1441450" cy="720725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23" name="Rectangle 47">
            <a:extLst>
              <a:ext uri="{FF2B5EF4-FFF2-40B4-BE49-F238E27FC236}">
                <a16:creationId xmlns:a16="http://schemas.microsoft.com/office/drawing/2014/main" id="{BDF236B6-1668-4C41-9200-A1B24CCB1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9075" y="4079875"/>
            <a:ext cx="1441450" cy="2159000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24" name="Rectangle 48">
            <a:extLst>
              <a:ext uri="{FF2B5EF4-FFF2-40B4-BE49-F238E27FC236}">
                <a16:creationId xmlns:a16="http://schemas.microsoft.com/office/drawing/2014/main" id="{E793EA18-89A5-459D-BBA5-65F6CB5B1F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9350" y="5521325"/>
            <a:ext cx="720725" cy="717550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25" name="Rectangle 49">
            <a:extLst>
              <a:ext uri="{FF2B5EF4-FFF2-40B4-BE49-F238E27FC236}">
                <a16:creationId xmlns:a16="http://schemas.microsoft.com/office/drawing/2014/main" id="{683A6AD1-32C7-420E-9412-1E3B86C1D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0075" y="4800600"/>
            <a:ext cx="1441450" cy="1438275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26" name="Rectangle 50">
            <a:extLst>
              <a:ext uri="{FF2B5EF4-FFF2-40B4-BE49-F238E27FC236}">
                <a16:creationId xmlns:a16="http://schemas.microsoft.com/office/drawing/2014/main" id="{E3963AFB-A6BD-4A74-917D-CCE7974D40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9350" y="6238875"/>
            <a:ext cx="1441450" cy="1438275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27" name="Rectangle 51">
            <a:extLst>
              <a:ext uri="{FF2B5EF4-FFF2-40B4-BE49-F238E27FC236}">
                <a16:creationId xmlns:a16="http://schemas.microsoft.com/office/drawing/2014/main" id="{702BDE2D-1F76-4CC9-8A48-068F3473D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9350" y="7680325"/>
            <a:ext cx="2879725" cy="1441450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1528" name="Group 59">
            <a:extLst>
              <a:ext uri="{FF2B5EF4-FFF2-40B4-BE49-F238E27FC236}">
                <a16:creationId xmlns:a16="http://schemas.microsoft.com/office/drawing/2014/main" id="{20889650-F09B-4D45-8993-C43941167FD6}"/>
              </a:ext>
            </a:extLst>
          </p:cNvPr>
          <p:cNvGrpSpPr>
            <a:grpSpLocks/>
          </p:cNvGrpSpPr>
          <p:nvPr/>
        </p:nvGrpSpPr>
        <p:grpSpPr bwMode="auto">
          <a:xfrm>
            <a:off x="9099550" y="5159375"/>
            <a:ext cx="1079500" cy="358775"/>
            <a:chOff x="7377" y="3024"/>
            <a:chExt cx="340" cy="113"/>
          </a:xfrm>
        </p:grpSpPr>
        <p:sp>
          <p:nvSpPr>
            <p:cNvPr id="21596" name="WordArt 60">
              <a:extLst>
                <a:ext uri="{FF2B5EF4-FFF2-40B4-BE49-F238E27FC236}">
                  <a16:creationId xmlns:a16="http://schemas.microsoft.com/office/drawing/2014/main" id="{BB6C2578-4362-417B-A3EF-EEA9321B78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302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江戸川区</a:t>
              </a:r>
            </a:p>
          </p:txBody>
        </p:sp>
        <p:sp>
          <p:nvSpPr>
            <p:cNvPr id="21597" name="WordArt 61">
              <a:extLst>
                <a:ext uri="{FF2B5EF4-FFF2-40B4-BE49-F238E27FC236}">
                  <a16:creationId xmlns:a16="http://schemas.microsoft.com/office/drawing/2014/main" id="{8FC56B86-9F9F-47FC-9B6B-D93AA433F3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302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江戸川区</a:t>
              </a:r>
            </a:p>
          </p:txBody>
        </p:sp>
      </p:grpSp>
      <p:grpSp>
        <p:nvGrpSpPr>
          <p:cNvPr id="21529" name="Group 62">
            <a:extLst>
              <a:ext uri="{FF2B5EF4-FFF2-40B4-BE49-F238E27FC236}">
                <a16:creationId xmlns:a16="http://schemas.microsoft.com/office/drawing/2014/main" id="{3DC6B0C6-6DF5-4273-B683-F068C2D27F3C}"/>
              </a:ext>
            </a:extLst>
          </p:cNvPr>
          <p:cNvGrpSpPr>
            <a:grpSpLocks/>
          </p:cNvGrpSpPr>
          <p:nvPr/>
        </p:nvGrpSpPr>
        <p:grpSpPr bwMode="auto">
          <a:xfrm>
            <a:off x="9280525" y="1920875"/>
            <a:ext cx="720725" cy="358775"/>
            <a:chOff x="7264" y="2457"/>
            <a:chExt cx="227" cy="113"/>
          </a:xfrm>
        </p:grpSpPr>
        <p:sp>
          <p:nvSpPr>
            <p:cNvPr id="21594" name="WordArt 63">
              <a:extLst>
                <a:ext uri="{FF2B5EF4-FFF2-40B4-BE49-F238E27FC236}">
                  <a16:creationId xmlns:a16="http://schemas.microsoft.com/office/drawing/2014/main" id="{F86AA472-583F-403B-9D90-900DF2377B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45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葛飾区</a:t>
              </a:r>
            </a:p>
          </p:txBody>
        </p:sp>
        <p:sp>
          <p:nvSpPr>
            <p:cNvPr id="21595" name="WordArt 64">
              <a:extLst>
                <a:ext uri="{FF2B5EF4-FFF2-40B4-BE49-F238E27FC236}">
                  <a16:creationId xmlns:a16="http://schemas.microsoft.com/office/drawing/2014/main" id="{3D6FD9BF-BF37-4738-B95C-29B628C88B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45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葛飾区</a:t>
              </a:r>
            </a:p>
          </p:txBody>
        </p:sp>
      </p:grpSp>
      <p:grpSp>
        <p:nvGrpSpPr>
          <p:cNvPr id="21530" name="Group 80">
            <a:extLst>
              <a:ext uri="{FF2B5EF4-FFF2-40B4-BE49-F238E27FC236}">
                <a16:creationId xmlns:a16="http://schemas.microsoft.com/office/drawing/2014/main" id="{F8125124-F0DB-4672-A956-81A0C422C761}"/>
              </a:ext>
            </a:extLst>
          </p:cNvPr>
          <p:cNvGrpSpPr>
            <a:grpSpLocks/>
          </p:cNvGrpSpPr>
          <p:nvPr/>
        </p:nvGrpSpPr>
        <p:grpSpPr bwMode="auto">
          <a:xfrm>
            <a:off x="6038850" y="8220075"/>
            <a:ext cx="720725" cy="358775"/>
            <a:chOff x="6187" y="4271"/>
            <a:chExt cx="227" cy="113"/>
          </a:xfrm>
        </p:grpSpPr>
        <p:sp>
          <p:nvSpPr>
            <p:cNvPr id="21592" name="WordArt 81">
              <a:extLst>
                <a:ext uri="{FF2B5EF4-FFF2-40B4-BE49-F238E27FC236}">
                  <a16:creationId xmlns:a16="http://schemas.microsoft.com/office/drawing/2014/main" id="{067CF0B2-B136-43B8-BCE5-CF10B551C7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427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大田区</a:t>
              </a:r>
            </a:p>
          </p:txBody>
        </p:sp>
        <p:sp>
          <p:nvSpPr>
            <p:cNvPr id="21593" name="WordArt 82">
              <a:extLst>
                <a:ext uri="{FF2B5EF4-FFF2-40B4-BE49-F238E27FC236}">
                  <a16:creationId xmlns:a16="http://schemas.microsoft.com/office/drawing/2014/main" id="{F3AFD75F-C04D-4BAE-856D-CC6C290584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427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大田区</a:t>
              </a:r>
            </a:p>
          </p:txBody>
        </p:sp>
      </p:grpSp>
      <p:grpSp>
        <p:nvGrpSpPr>
          <p:cNvPr id="21531" name="Group 86">
            <a:extLst>
              <a:ext uri="{FF2B5EF4-FFF2-40B4-BE49-F238E27FC236}">
                <a16:creationId xmlns:a16="http://schemas.microsoft.com/office/drawing/2014/main" id="{51FBD553-A308-405C-A58D-F8BF5BF088E0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1381125"/>
            <a:ext cx="720725" cy="358775"/>
            <a:chOff x="6810" y="2230"/>
            <a:chExt cx="227" cy="113"/>
          </a:xfrm>
        </p:grpSpPr>
        <p:sp>
          <p:nvSpPr>
            <p:cNvPr id="21590" name="WordArt 87">
              <a:extLst>
                <a:ext uri="{FF2B5EF4-FFF2-40B4-BE49-F238E27FC236}">
                  <a16:creationId xmlns:a16="http://schemas.microsoft.com/office/drawing/2014/main" id="{7B0CDD4C-6AC0-44EE-B4EB-2E75310FA5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10" y="223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足立区</a:t>
              </a:r>
            </a:p>
          </p:txBody>
        </p:sp>
        <p:sp>
          <p:nvSpPr>
            <p:cNvPr id="21591" name="WordArt 88">
              <a:extLst>
                <a:ext uri="{FF2B5EF4-FFF2-40B4-BE49-F238E27FC236}">
                  <a16:creationId xmlns:a16="http://schemas.microsoft.com/office/drawing/2014/main" id="{767FCCAE-CF76-456C-970D-6868F1045F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10" y="223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足立区</a:t>
              </a:r>
            </a:p>
          </p:txBody>
        </p:sp>
      </p:grpSp>
      <p:grpSp>
        <p:nvGrpSpPr>
          <p:cNvPr id="21532" name="Group 89">
            <a:extLst>
              <a:ext uri="{FF2B5EF4-FFF2-40B4-BE49-F238E27FC236}">
                <a16:creationId xmlns:a16="http://schemas.microsoft.com/office/drawing/2014/main" id="{035574A3-1F7C-47F0-922E-C082A1F898A3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3178175"/>
            <a:ext cx="720725" cy="358775"/>
            <a:chOff x="7037" y="2854"/>
            <a:chExt cx="227" cy="113"/>
          </a:xfrm>
        </p:grpSpPr>
        <p:sp>
          <p:nvSpPr>
            <p:cNvPr id="21588" name="WordArt 90">
              <a:extLst>
                <a:ext uri="{FF2B5EF4-FFF2-40B4-BE49-F238E27FC236}">
                  <a16:creationId xmlns:a16="http://schemas.microsoft.com/office/drawing/2014/main" id="{021F01E6-6BEC-4AC5-903B-CBD99394BB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37" y="285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墨田区</a:t>
              </a:r>
            </a:p>
          </p:txBody>
        </p:sp>
        <p:sp>
          <p:nvSpPr>
            <p:cNvPr id="21589" name="WordArt 91">
              <a:extLst>
                <a:ext uri="{FF2B5EF4-FFF2-40B4-BE49-F238E27FC236}">
                  <a16:creationId xmlns:a16="http://schemas.microsoft.com/office/drawing/2014/main" id="{E71A260D-7220-4134-B7A1-080CE57391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37" y="285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墨田区</a:t>
              </a:r>
            </a:p>
          </p:txBody>
        </p:sp>
      </p:grpSp>
      <p:grpSp>
        <p:nvGrpSpPr>
          <p:cNvPr id="21533" name="Group 92">
            <a:extLst>
              <a:ext uri="{FF2B5EF4-FFF2-40B4-BE49-F238E27FC236}">
                <a16:creationId xmlns:a16="http://schemas.microsoft.com/office/drawing/2014/main" id="{06176653-427D-46E7-A5D2-3428C9BDBAF0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6781800"/>
            <a:ext cx="720725" cy="358775"/>
            <a:chOff x="6357" y="3931"/>
            <a:chExt cx="227" cy="113"/>
          </a:xfrm>
        </p:grpSpPr>
        <p:sp>
          <p:nvSpPr>
            <p:cNvPr id="21586" name="WordArt 93">
              <a:extLst>
                <a:ext uri="{FF2B5EF4-FFF2-40B4-BE49-F238E27FC236}">
                  <a16:creationId xmlns:a16="http://schemas.microsoft.com/office/drawing/2014/main" id="{5AA29936-1004-4059-81C6-04354D1A2B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93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品川区</a:t>
              </a:r>
            </a:p>
          </p:txBody>
        </p:sp>
        <p:sp>
          <p:nvSpPr>
            <p:cNvPr id="21587" name="WordArt 94">
              <a:extLst>
                <a:ext uri="{FF2B5EF4-FFF2-40B4-BE49-F238E27FC236}">
                  <a16:creationId xmlns:a16="http://schemas.microsoft.com/office/drawing/2014/main" id="{9CE1A9C5-FD2C-4448-A4E4-832B65747B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93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品川区</a:t>
              </a:r>
            </a:p>
          </p:txBody>
        </p:sp>
      </p:grpSp>
      <p:grpSp>
        <p:nvGrpSpPr>
          <p:cNvPr id="21534" name="Group 95">
            <a:extLst>
              <a:ext uri="{FF2B5EF4-FFF2-40B4-BE49-F238E27FC236}">
                <a16:creationId xmlns:a16="http://schemas.microsoft.com/office/drawing/2014/main" id="{5A49C17A-A1A2-4A7C-8C76-11640E88B533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4978400"/>
            <a:ext cx="720725" cy="358775"/>
            <a:chOff x="6980" y="3251"/>
            <a:chExt cx="227" cy="113"/>
          </a:xfrm>
        </p:grpSpPr>
        <p:sp>
          <p:nvSpPr>
            <p:cNvPr id="21584" name="WordArt 96">
              <a:extLst>
                <a:ext uri="{FF2B5EF4-FFF2-40B4-BE49-F238E27FC236}">
                  <a16:creationId xmlns:a16="http://schemas.microsoft.com/office/drawing/2014/main" id="{B93963F3-34D9-4BBA-AFA1-8A2D999707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80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江東区</a:t>
              </a:r>
            </a:p>
          </p:txBody>
        </p:sp>
        <p:sp>
          <p:nvSpPr>
            <p:cNvPr id="21585" name="WordArt 97">
              <a:extLst>
                <a:ext uri="{FF2B5EF4-FFF2-40B4-BE49-F238E27FC236}">
                  <a16:creationId xmlns:a16="http://schemas.microsoft.com/office/drawing/2014/main" id="{44EE5604-A308-45DB-8AF6-1889E85A77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80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江東区</a:t>
              </a:r>
            </a:p>
          </p:txBody>
        </p:sp>
      </p:grpSp>
      <p:grpSp>
        <p:nvGrpSpPr>
          <p:cNvPr id="21535" name="Group 122">
            <a:extLst>
              <a:ext uri="{FF2B5EF4-FFF2-40B4-BE49-F238E27FC236}">
                <a16:creationId xmlns:a16="http://schemas.microsoft.com/office/drawing/2014/main" id="{635B508F-0E2D-4D17-A048-7F8AA0586A0B}"/>
              </a:ext>
            </a:extLst>
          </p:cNvPr>
          <p:cNvGrpSpPr>
            <a:grpSpLocks/>
          </p:cNvGrpSpPr>
          <p:nvPr/>
        </p:nvGrpSpPr>
        <p:grpSpPr bwMode="auto">
          <a:xfrm>
            <a:off x="4597400" y="1739900"/>
            <a:ext cx="720725" cy="358775"/>
            <a:chOff x="5846" y="2230"/>
            <a:chExt cx="227" cy="113"/>
          </a:xfrm>
        </p:grpSpPr>
        <p:sp>
          <p:nvSpPr>
            <p:cNvPr id="21582" name="WordArt 123">
              <a:extLst>
                <a:ext uri="{FF2B5EF4-FFF2-40B4-BE49-F238E27FC236}">
                  <a16:creationId xmlns:a16="http://schemas.microsoft.com/office/drawing/2014/main" id="{7055737F-3D84-4E05-ABB0-3BC2FF1994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46" y="223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板橋区</a:t>
              </a:r>
            </a:p>
          </p:txBody>
        </p:sp>
        <p:sp>
          <p:nvSpPr>
            <p:cNvPr id="21583" name="WordArt 124">
              <a:extLst>
                <a:ext uri="{FF2B5EF4-FFF2-40B4-BE49-F238E27FC236}">
                  <a16:creationId xmlns:a16="http://schemas.microsoft.com/office/drawing/2014/main" id="{882FD913-FBBB-4A4F-9E5D-620444D273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46" y="223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板橋区</a:t>
              </a:r>
            </a:p>
          </p:txBody>
        </p:sp>
      </p:grpSp>
      <p:grpSp>
        <p:nvGrpSpPr>
          <p:cNvPr id="21536" name="Group 125">
            <a:extLst>
              <a:ext uri="{FF2B5EF4-FFF2-40B4-BE49-F238E27FC236}">
                <a16:creationId xmlns:a16="http://schemas.microsoft.com/office/drawing/2014/main" id="{F8B6AAEE-8A26-4646-AD02-87A72B8B3484}"/>
              </a:ext>
            </a:extLst>
          </p:cNvPr>
          <p:cNvGrpSpPr>
            <a:grpSpLocks/>
          </p:cNvGrpSpPr>
          <p:nvPr/>
        </p:nvGrpSpPr>
        <p:grpSpPr bwMode="auto">
          <a:xfrm>
            <a:off x="4959350" y="5699125"/>
            <a:ext cx="720725" cy="358775"/>
            <a:chOff x="6017" y="3648"/>
            <a:chExt cx="227" cy="113"/>
          </a:xfrm>
        </p:grpSpPr>
        <p:sp>
          <p:nvSpPr>
            <p:cNvPr id="21580" name="WordArt 126">
              <a:extLst>
                <a:ext uri="{FF2B5EF4-FFF2-40B4-BE49-F238E27FC236}">
                  <a16:creationId xmlns:a16="http://schemas.microsoft.com/office/drawing/2014/main" id="{F262DCFB-AC2B-4B2E-BB4E-2B602BD177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64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目黒区</a:t>
              </a:r>
            </a:p>
          </p:txBody>
        </p:sp>
        <p:sp>
          <p:nvSpPr>
            <p:cNvPr id="21581" name="WordArt 127">
              <a:extLst>
                <a:ext uri="{FF2B5EF4-FFF2-40B4-BE49-F238E27FC236}">
                  <a16:creationId xmlns:a16="http://schemas.microsoft.com/office/drawing/2014/main" id="{A720A15C-E9AD-44B1-B3B2-F86FB269D8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64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目黒区</a:t>
              </a:r>
            </a:p>
          </p:txBody>
        </p:sp>
      </p:grpSp>
      <p:grpSp>
        <p:nvGrpSpPr>
          <p:cNvPr id="21537" name="Group 128">
            <a:extLst>
              <a:ext uri="{FF2B5EF4-FFF2-40B4-BE49-F238E27FC236}">
                <a16:creationId xmlns:a16="http://schemas.microsoft.com/office/drawing/2014/main" id="{4D81E3EA-3A67-481A-9BFE-838127F155EA}"/>
              </a:ext>
            </a:extLst>
          </p:cNvPr>
          <p:cNvGrpSpPr>
            <a:grpSpLocks/>
          </p:cNvGrpSpPr>
          <p:nvPr/>
        </p:nvGrpSpPr>
        <p:grpSpPr bwMode="auto">
          <a:xfrm>
            <a:off x="7118350" y="4800600"/>
            <a:ext cx="720725" cy="358775"/>
            <a:chOff x="6697" y="3251"/>
            <a:chExt cx="227" cy="113"/>
          </a:xfrm>
        </p:grpSpPr>
        <p:sp>
          <p:nvSpPr>
            <p:cNvPr id="21578" name="WordArt 129">
              <a:extLst>
                <a:ext uri="{FF2B5EF4-FFF2-40B4-BE49-F238E27FC236}">
                  <a16:creationId xmlns:a16="http://schemas.microsoft.com/office/drawing/2014/main" id="{91F6174D-C0A0-433B-9E48-5EC4C960F9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21579" name="WordArt 130">
              <a:extLst>
                <a:ext uri="{FF2B5EF4-FFF2-40B4-BE49-F238E27FC236}">
                  <a16:creationId xmlns:a16="http://schemas.microsoft.com/office/drawing/2014/main" id="{05DCC107-E402-41C9-B6A1-32FF34DB1D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21538" name="Group 131">
            <a:extLst>
              <a:ext uri="{FF2B5EF4-FFF2-40B4-BE49-F238E27FC236}">
                <a16:creationId xmlns:a16="http://schemas.microsoft.com/office/drawing/2014/main" id="{0816A714-A2C3-4C6C-B549-15DDD6B79868}"/>
              </a:ext>
            </a:extLst>
          </p:cNvPr>
          <p:cNvGrpSpPr>
            <a:grpSpLocks/>
          </p:cNvGrpSpPr>
          <p:nvPr/>
        </p:nvGrpSpPr>
        <p:grpSpPr bwMode="auto">
          <a:xfrm>
            <a:off x="7118350" y="3540125"/>
            <a:ext cx="720725" cy="358775"/>
            <a:chOff x="6697" y="2797"/>
            <a:chExt cx="227" cy="113"/>
          </a:xfrm>
        </p:grpSpPr>
        <p:sp>
          <p:nvSpPr>
            <p:cNvPr id="21576" name="WordArt 132">
              <a:extLst>
                <a:ext uri="{FF2B5EF4-FFF2-40B4-BE49-F238E27FC236}">
                  <a16:creationId xmlns:a16="http://schemas.microsoft.com/office/drawing/2014/main" id="{541BEC3D-176E-41C6-BDAE-B0C5DC693F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79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台東区</a:t>
              </a:r>
            </a:p>
          </p:txBody>
        </p:sp>
        <p:sp>
          <p:nvSpPr>
            <p:cNvPr id="21577" name="WordArt 133">
              <a:extLst>
                <a:ext uri="{FF2B5EF4-FFF2-40B4-BE49-F238E27FC236}">
                  <a16:creationId xmlns:a16="http://schemas.microsoft.com/office/drawing/2014/main" id="{A028BFB3-3E2E-4FEC-A63D-0C988F657D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79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台東区</a:t>
              </a:r>
            </a:p>
          </p:txBody>
        </p:sp>
      </p:grpSp>
      <p:grpSp>
        <p:nvGrpSpPr>
          <p:cNvPr id="21539" name="Group 134">
            <a:extLst>
              <a:ext uri="{FF2B5EF4-FFF2-40B4-BE49-F238E27FC236}">
                <a16:creationId xmlns:a16="http://schemas.microsoft.com/office/drawing/2014/main" id="{6DF57703-6823-48DE-9F2E-6170D3A4CBFB}"/>
              </a:ext>
            </a:extLst>
          </p:cNvPr>
          <p:cNvGrpSpPr>
            <a:grpSpLocks/>
          </p:cNvGrpSpPr>
          <p:nvPr/>
        </p:nvGrpSpPr>
        <p:grpSpPr bwMode="auto">
          <a:xfrm>
            <a:off x="7118350" y="2641600"/>
            <a:ext cx="720725" cy="358775"/>
            <a:chOff x="6697" y="2570"/>
            <a:chExt cx="227" cy="113"/>
          </a:xfrm>
        </p:grpSpPr>
        <p:sp>
          <p:nvSpPr>
            <p:cNvPr id="21574" name="WordArt 135">
              <a:extLst>
                <a:ext uri="{FF2B5EF4-FFF2-40B4-BE49-F238E27FC236}">
                  <a16:creationId xmlns:a16="http://schemas.microsoft.com/office/drawing/2014/main" id="{9326C6C8-CBB1-444B-A90C-4131FD64D5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570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荒川区</a:t>
              </a:r>
            </a:p>
          </p:txBody>
        </p:sp>
        <p:sp>
          <p:nvSpPr>
            <p:cNvPr id="21575" name="WordArt 136">
              <a:extLst>
                <a:ext uri="{FF2B5EF4-FFF2-40B4-BE49-F238E27FC236}">
                  <a16:creationId xmlns:a16="http://schemas.microsoft.com/office/drawing/2014/main" id="{CDF98D4F-4D1F-4AEF-A097-58BE306DCE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97" y="2570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荒川区</a:t>
              </a:r>
            </a:p>
          </p:txBody>
        </p:sp>
      </p:grpSp>
      <p:grpSp>
        <p:nvGrpSpPr>
          <p:cNvPr id="21540" name="Group 137">
            <a:extLst>
              <a:ext uri="{FF2B5EF4-FFF2-40B4-BE49-F238E27FC236}">
                <a16:creationId xmlns:a16="http://schemas.microsoft.com/office/drawing/2014/main" id="{779D1C66-B794-41E7-A5E7-BC18392C7CF1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4260850"/>
            <a:ext cx="1079500" cy="358775"/>
            <a:chOff x="6470" y="3081"/>
            <a:chExt cx="340" cy="113"/>
          </a:xfrm>
        </p:grpSpPr>
        <p:sp>
          <p:nvSpPr>
            <p:cNvPr id="21572" name="WordArt 138">
              <a:extLst>
                <a:ext uri="{FF2B5EF4-FFF2-40B4-BE49-F238E27FC236}">
                  <a16:creationId xmlns:a16="http://schemas.microsoft.com/office/drawing/2014/main" id="{9DA3D691-D96B-4D1B-A5E1-C4E8831F12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70" y="3081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千代田区</a:t>
              </a:r>
            </a:p>
          </p:txBody>
        </p:sp>
        <p:sp>
          <p:nvSpPr>
            <p:cNvPr id="21573" name="WordArt 139">
              <a:extLst>
                <a:ext uri="{FF2B5EF4-FFF2-40B4-BE49-F238E27FC236}">
                  <a16:creationId xmlns:a16="http://schemas.microsoft.com/office/drawing/2014/main" id="{74A95B19-274E-4E6C-8F01-269254A3BB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70" y="3081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千代田区</a:t>
              </a:r>
            </a:p>
          </p:txBody>
        </p:sp>
      </p:grpSp>
      <p:grpSp>
        <p:nvGrpSpPr>
          <p:cNvPr id="21541" name="Group 140">
            <a:extLst>
              <a:ext uri="{FF2B5EF4-FFF2-40B4-BE49-F238E27FC236}">
                <a16:creationId xmlns:a16="http://schemas.microsoft.com/office/drawing/2014/main" id="{7AA1697B-6ED2-4ADF-98C1-8B58CEDEB0D8}"/>
              </a:ext>
            </a:extLst>
          </p:cNvPr>
          <p:cNvGrpSpPr>
            <a:grpSpLocks/>
          </p:cNvGrpSpPr>
          <p:nvPr/>
        </p:nvGrpSpPr>
        <p:grpSpPr bwMode="auto">
          <a:xfrm>
            <a:off x="6038850" y="5340350"/>
            <a:ext cx="720725" cy="358775"/>
            <a:chOff x="6357" y="3478"/>
            <a:chExt cx="227" cy="113"/>
          </a:xfrm>
        </p:grpSpPr>
        <p:sp>
          <p:nvSpPr>
            <p:cNvPr id="21570" name="WordArt 141">
              <a:extLst>
                <a:ext uri="{FF2B5EF4-FFF2-40B4-BE49-F238E27FC236}">
                  <a16:creationId xmlns:a16="http://schemas.microsoft.com/office/drawing/2014/main" id="{79715493-C49D-4A77-AFC9-EB2AFA653C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478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港区</a:t>
              </a:r>
            </a:p>
          </p:txBody>
        </p:sp>
        <p:sp>
          <p:nvSpPr>
            <p:cNvPr id="21571" name="WordArt 142">
              <a:extLst>
                <a:ext uri="{FF2B5EF4-FFF2-40B4-BE49-F238E27FC236}">
                  <a16:creationId xmlns:a16="http://schemas.microsoft.com/office/drawing/2014/main" id="{7FA73191-2F10-4391-8AFA-C0D9AF5E36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57" y="3478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港区</a:t>
              </a:r>
            </a:p>
          </p:txBody>
        </p:sp>
      </p:grpSp>
      <p:grpSp>
        <p:nvGrpSpPr>
          <p:cNvPr id="21542" name="Group 143">
            <a:extLst>
              <a:ext uri="{FF2B5EF4-FFF2-40B4-BE49-F238E27FC236}">
                <a16:creationId xmlns:a16="http://schemas.microsoft.com/office/drawing/2014/main" id="{53082FA6-4DD0-4248-8BA2-90A291600148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3178175"/>
            <a:ext cx="720725" cy="358775"/>
            <a:chOff x="6413" y="2797"/>
            <a:chExt cx="227" cy="113"/>
          </a:xfrm>
        </p:grpSpPr>
        <p:sp>
          <p:nvSpPr>
            <p:cNvPr id="21568" name="WordArt 144">
              <a:extLst>
                <a:ext uri="{FF2B5EF4-FFF2-40B4-BE49-F238E27FC236}">
                  <a16:creationId xmlns:a16="http://schemas.microsoft.com/office/drawing/2014/main" id="{A4646039-2DE9-4182-858E-D5A4D0D608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3" y="279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文京区</a:t>
              </a:r>
            </a:p>
          </p:txBody>
        </p:sp>
        <p:sp>
          <p:nvSpPr>
            <p:cNvPr id="21569" name="WordArt 145">
              <a:extLst>
                <a:ext uri="{FF2B5EF4-FFF2-40B4-BE49-F238E27FC236}">
                  <a16:creationId xmlns:a16="http://schemas.microsoft.com/office/drawing/2014/main" id="{299F649E-9028-4837-9759-AB3A4E95DB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3" y="279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文京区</a:t>
              </a:r>
            </a:p>
          </p:txBody>
        </p:sp>
      </p:grpSp>
      <p:grpSp>
        <p:nvGrpSpPr>
          <p:cNvPr id="21543" name="Group 146">
            <a:extLst>
              <a:ext uri="{FF2B5EF4-FFF2-40B4-BE49-F238E27FC236}">
                <a16:creationId xmlns:a16="http://schemas.microsoft.com/office/drawing/2014/main" id="{9BEA77C5-1AEA-4720-AF03-8DEFBFA3D5FF}"/>
              </a:ext>
            </a:extLst>
          </p:cNvPr>
          <p:cNvGrpSpPr>
            <a:grpSpLocks/>
          </p:cNvGrpSpPr>
          <p:nvPr/>
        </p:nvGrpSpPr>
        <p:grpSpPr bwMode="auto">
          <a:xfrm>
            <a:off x="5680075" y="1739900"/>
            <a:ext cx="720725" cy="358775"/>
            <a:chOff x="6300" y="2344"/>
            <a:chExt cx="227" cy="113"/>
          </a:xfrm>
        </p:grpSpPr>
        <p:sp>
          <p:nvSpPr>
            <p:cNvPr id="21566" name="WordArt 147">
              <a:extLst>
                <a:ext uri="{FF2B5EF4-FFF2-40B4-BE49-F238E27FC236}">
                  <a16:creationId xmlns:a16="http://schemas.microsoft.com/office/drawing/2014/main" id="{3FA540B1-38D8-4758-9DC1-1A58B8D472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0" y="234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21567" name="WordArt 148">
              <a:extLst>
                <a:ext uri="{FF2B5EF4-FFF2-40B4-BE49-F238E27FC236}">
                  <a16:creationId xmlns:a16="http://schemas.microsoft.com/office/drawing/2014/main" id="{82F05ED6-9F41-4297-B469-7BF00228CE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0" y="234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21544" name="Group 149">
            <a:extLst>
              <a:ext uri="{FF2B5EF4-FFF2-40B4-BE49-F238E27FC236}">
                <a16:creationId xmlns:a16="http://schemas.microsoft.com/office/drawing/2014/main" id="{8C5AC930-2218-4CED-B559-04D7DEBE9165}"/>
              </a:ext>
            </a:extLst>
          </p:cNvPr>
          <p:cNvGrpSpPr>
            <a:grpSpLocks/>
          </p:cNvGrpSpPr>
          <p:nvPr/>
        </p:nvGrpSpPr>
        <p:grpSpPr bwMode="auto">
          <a:xfrm>
            <a:off x="2981325" y="5699125"/>
            <a:ext cx="1079500" cy="358775"/>
            <a:chOff x="5450" y="3534"/>
            <a:chExt cx="340" cy="113"/>
          </a:xfrm>
        </p:grpSpPr>
        <p:sp>
          <p:nvSpPr>
            <p:cNvPr id="21564" name="WordArt 150">
              <a:extLst>
                <a:ext uri="{FF2B5EF4-FFF2-40B4-BE49-F238E27FC236}">
                  <a16:creationId xmlns:a16="http://schemas.microsoft.com/office/drawing/2014/main" id="{0325AF06-9B5C-4353-8218-5E26FF9DA2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3534"/>
              <a:ext cx="340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世田谷区</a:t>
              </a:r>
            </a:p>
          </p:txBody>
        </p:sp>
        <p:sp>
          <p:nvSpPr>
            <p:cNvPr id="21565" name="WordArt 151">
              <a:extLst>
                <a:ext uri="{FF2B5EF4-FFF2-40B4-BE49-F238E27FC236}">
                  <a16:creationId xmlns:a16="http://schemas.microsoft.com/office/drawing/2014/main" id="{1A6E74DA-BEA9-4205-ADB3-CFFB15F621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3534"/>
              <a:ext cx="340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世田谷区</a:t>
              </a:r>
            </a:p>
          </p:txBody>
        </p:sp>
      </p:grpSp>
      <p:grpSp>
        <p:nvGrpSpPr>
          <p:cNvPr id="21545" name="Group 155">
            <a:extLst>
              <a:ext uri="{FF2B5EF4-FFF2-40B4-BE49-F238E27FC236}">
                <a16:creationId xmlns:a16="http://schemas.microsoft.com/office/drawing/2014/main" id="{0E261DBB-C39C-47F7-B26B-C5CCCA6C3DAE}"/>
              </a:ext>
            </a:extLst>
          </p:cNvPr>
          <p:cNvGrpSpPr>
            <a:grpSpLocks/>
          </p:cNvGrpSpPr>
          <p:nvPr/>
        </p:nvGrpSpPr>
        <p:grpSpPr bwMode="auto">
          <a:xfrm>
            <a:off x="4959350" y="4260850"/>
            <a:ext cx="720725" cy="358775"/>
            <a:chOff x="6187" y="2967"/>
            <a:chExt cx="227" cy="113"/>
          </a:xfrm>
        </p:grpSpPr>
        <p:sp>
          <p:nvSpPr>
            <p:cNvPr id="21562" name="WordArt 156">
              <a:extLst>
                <a:ext uri="{FF2B5EF4-FFF2-40B4-BE49-F238E27FC236}">
                  <a16:creationId xmlns:a16="http://schemas.microsoft.com/office/drawing/2014/main" id="{8ADF92D9-B617-49AC-991A-E44E24EE5B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96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新宿区</a:t>
              </a:r>
            </a:p>
          </p:txBody>
        </p:sp>
        <p:sp>
          <p:nvSpPr>
            <p:cNvPr id="21563" name="WordArt 157">
              <a:extLst>
                <a:ext uri="{FF2B5EF4-FFF2-40B4-BE49-F238E27FC236}">
                  <a16:creationId xmlns:a16="http://schemas.microsoft.com/office/drawing/2014/main" id="{BA3CF340-9DC9-490F-AD6A-E247A41D66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96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新宿区</a:t>
              </a:r>
            </a:p>
          </p:txBody>
        </p:sp>
      </p:grpSp>
      <p:grpSp>
        <p:nvGrpSpPr>
          <p:cNvPr id="21546" name="Group 158">
            <a:extLst>
              <a:ext uri="{FF2B5EF4-FFF2-40B4-BE49-F238E27FC236}">
                <a16:creationId xmlns:a16="http://schemas.microsoft.com/office/drawing/2014/main" id="{64988318-3F2C-4850-B00D-0AEBD69A7D8B}"/>
              </a:ext>
            </a:extLst>
          </p:cNvPr>
          <p:cNvGrpSpPr>
            <a:grpSpLocks/>
          </p:cNvGrpSpPr>
          <p:nvPr/>
        </p:nvGrpSpPr>
        <p:grpSpPr bwMode="auto">
          <a:xfrm>
            <a:off x="5318125" y="3178175"/>
            <a:ext cx="720725" cy="358775"/>
            <a:chOff x="6130" y="2684"/>
            <a:chExt cx="227" cy="113"/>
          </a:xfrm>
        </p:grpSpPr>
        <p:sp>
          <p:nvSpPr>
            <p:cNvPr id="21560" name="WordArt 159">
              <a:extLst>
                <a:ext uri="{FF2B5EF4-FFF2-40B4-BE49-F238E27FC236}">
                  <a16:creationId xmlns:a16="http://schemas.microsoft.com/office/drawing/2014/main" id="{74AEF798-3103-42AE-BFCA-DA3DC655FF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0" y="268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豊島区</a:t>
              </a:r>
            </a:p>
          </p:txBody>
        </p:sp>
        <p:sp>
          <p:nvSpPr>
            <p:cNvPr id="21561" name="WordArt 160">
              <a:extLst>
                <a:ext uri="{FF2B5EF4-FFF2-40B4-BE49-F238E27FC236}">
                  <a16:creationId xmlns:a16="http://schemas.microsoft.com/office/drawing/2014/main" id="{4FFEEB61-BC88-422A-A228-D550DD08CC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0" y="268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豊島区</a:t>
              </a:r>
            </a:p>
          </p:txBody>
        </p:sp>
      </p:grpSp>
      <p:grpSp>
        <p:nvGrpSpPr>
          <p:cNvPr id="21547" name="Group 164">
            <a:extLst>
              <a:ext uri="{FF2B5EF4-FFF2-40B4-BE49-F238E27FC236}">
                <a16:creationId xmlns:a16="http://schemas.microsoft.com/office/drawing/2014/main" id="{D483A646-C840-4EE0-B49E-28E698AF27CA}"/>
              </a:ext>
            </a:extLst>
          </p:cNvPr>
          <p:cNvGrpSpPr>
            <a:grpSpLocks/>
          </p:cNvGrpSpPr>
          <p:nvPr/>
        </p:nvGrpSpPr>
        <p:grpSpPr bwMode="auto">
          <a:xfrm>
            <a:off x="2797175" y="2460625"/>
            <a:ext cx="720725" cy="358775"/>
            <a:chOff x="5336" y="2514"/>
            <a:chExt cx="227" cy="113"/>
          </a:xfrm>
        </p:grpSpPr>
        <p:sp>
          <p:nvSpPr>
            <p:cNvPr id="21558" name="WordArt 165">
              <a:extLst>
                <a:ext uri="{FF2B5EF4-FFF2-40B4-BE49-F238E27FC236}">
                  <a16:creationId xmlns:a16="http://schemas.microsoft.com/office/drawing/2014/main" id="{BE4AA2E8-B085-49D5-AFC1-14F4E1A34C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36" y="251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練馬区</a:t>
              </a:r>
            </a:p>
          </p:txBody>
        </p:sp>
        <p:sp>
          <p:nvSpPr>
            <p:cNvPr id="21559" name="WordArt 166">
              <a:extLst>
                <a:ext uri="{FF2B5EF4-FFF2-40B4-BE49-F238E27FC236}">
                  <a16:creationId xmlns:a16="http://schemas.microsoft.com/office/drawing/2014/main" id="{CCCAA0A0-01E5-4D2A-98B3-15AD14DBE8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36" y="251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練馬区</a:t>
              </a:r>
            </a:p>
          </p:txBody>
        </p:sp>
      </p:grpSp>
      <p:grpSp>
        <p:nvGrpSpPr>
          <p:cNvPr id="21548" name="Group 167">
            <a:extLst>
              <a:ext uri="{FF2B5EF4-FFF2-40B4-BE49-F238E27FC236}">
                <a16:creationId xmlns:a16="http://schemas.microsoft.com/office/drawing/2014/main" id="{01F037BD-63C3-48D5-AC90-86E5FE9DE2AD}"/>
              </a:ext>
            </a:extLst>
          </p:cNvPr>
          <p:cNvGrpSpPr>
            <a:grpSpLocks/>
          </p:cNvGrpSpPr>
          <p:nvPr/>
        </p:nvGrpSpPr>
        <p:grpSpPr bwMode="auto">
          <a:xfrm>
            <a:off x="4238625" y="3540125"/>
            <a:ext cx="720725" cy="358775"/>
            <a:chOff x="5790" y="2854"/>
            <a:chExt cx="227" cy="113"/>
          </a:xfrm>
        </p:grpSpPr>
        <p:sp>
          <p:nvSpPr>
            <p:cNvPr id="21556" name="WordArt 168">
              <a:extLst>
                <a:ext uri="{FF2B5EF4-FFF2-40B4-BE49-F238E27FC236}">
                  <a16:creationId xmlns:a16="http://schemas.microsoft.com/office/drawing/2014/main" id="{4CC11D95-F2DA-44AD-9F84-FB2A69357B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2854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中野区</a:t>
              </a:r>
            </a:p>
          </p:txBody>
        </p:sp>
        <p:sp>
          <p:nvSpPr>
            <p:cNvPr id="21557" name="WordArt 169">
              <a:extLst>
                <a:ext uri="{FF2B5EF4-FFF2-40B4-BE49-F238E27FC236}">
                  <a16:creationId xmlns:a16="http://schemas.microsoft.com/office/drawing/2014/main" id="{E4B2EF70-13D4-4640-9365-58710E9126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2854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中野区</a:t>
              </a:r>
            </a:p>
          </p:txBody>
        </p:sp>
      </p:grpSp>
      <p:grpSp>
        <p:nvGrpSpPr>
          <p:cNvPr id="21549" name="Group 170">
            <a:extLst>
              <a:ext uri="{FF2B5EF4-FFF2-40B4-BE49-F238E27FC236}">
                <a16:creationId xmlns:a16="http://schemas.microsoft.com/office/drawing/2014/main" id="{4DF54416-2EE6-4940-AC43-627C2DD4DB6F}"/>
              </a:ext>
            </a:extLst>
          </p:cNvPr>
          <p:cNvGrpSpPr>
            <a:grpSpLocks/>
          </p:cNvGrpSpPr>
          <p:nvPr/>
        </p:nvGrpSpPr>
        <p:grpSpPr bwMode="auto">
          <a:xfrm>
            <a:off x="3159125" y="3898900"/>
            <a:ext cx="720725" cy="358775"/>
            <a:chOff x="5450" y="2967"/>
            <a:chExt cx="227" cy="113"/>
          </a:xfrm>
        </p:grpSpPr>
        <p:sp>
          <p:nvSpPr>
            <p:cNvPr id="21554" name="WordArt 171">
              <a:extLst>
                <a:ext uri="{FF2B5EF4-FFF2-40B4-BE49-F238E27FC236}">
                  <a16:creationId xmlns:a16="http://schemas.microsoft.com/office/drawing/2014/main" id="{B19A285A-54D4-4E1A-ADC4-49F965E8F2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2967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  <p:sp>
          <p:nvSpPr>
            <p:cNvPr id="21555" name="WordArt 172">
              <a:extLst>
                <a:ext uri="{FF2B5EF4-FFF2-40B4-BE49-F238E27FC236}">
                  <a16:creationId xmlns:a16="http://schemas.microsoft.com/office/drawing/2014/main" id="{402C258D-EEDB-4412-8B4D-A22E4A0D5E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0" y="2967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</p:grpSp>
      <p:sp>
        <p:nvSpPr>
          <p:cNvPr id="21550" name="Rectangle 206">
            <a:extLst>
              <a:ext uri="{FF2B5EF4-FFF2-40B4-BE49-F238E27FC236}">
                <a16:creationId xmlns:a16="http://schemas.microsoft.com/office/drawing/2014/main" id="{1BFD5289-603B-44C3-BF8F-26E46F4605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9350" y="4800600"/>
            <a:ext cx="720725" cy="720725"/>
          </a:xfrm>
          <a:prstGeom prst="rect">
            <a:avLst/>
          </a:prstGeom>
          <a:solidFill>
            <a:srgbClr val="FFCC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1551" name="Group 207">
            <a:extLst>
              <a:ext uri="{FF2B5EF4-FFF2-40B4-BE49-F238E27FC236}">
                <a16:creationId xmlns:a16="http://schemas.microsoft.com/office/drawing/2014/main" id="{BD5708BF-0D63-4392-AAF5-68B8A178C772}"/>
              </a:ext>
            </a:extLst>
          </p:cNvPr>
          <p:cNvGrpSpPr>
            <a:grpSpLocks/>
          </p:cNvGrpSpPr>
          <p:nvPr/>
        </p:nvGrpSpPr>
        <p:grpSpPr bwMode="auto">
          <a:xfrm>
            <a:off x="4959350" y="4981575"/>
            <a:ext cx="720725" cy="358775"/>
            <a:chOff x="6017" y="3251"/>
            <a:chExt cx="227" cy="113"/>
          </a:xfrm>
        </p:grpSpPr>
        <p:sp>
          <p:nvSpPr>
            <p:cNvPr id="21552" name="WordArt 208">
              <a:extLst>
                <a:ext uri="{FF2B5EF4-FFF2-40B4-BE49-F238E27FC236}">
                  <a16:creationId xmlns:a16="http://schemas.microsoft.com/office/drawing/2014/main" id="{906A1469-5976-4E9C-8246-67FA21EC08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251"/>
              <a:ext cx="227" cy="1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渋谷区</a:t>
              </a:r>
            </a:p>
          </p:txBody>
        </p:sp>
        <p:sp>
          <p:nvSpPr>
            <p:cNvPr id="21553" name="WordArt 209">
              <a:extLst>
                <a:ext uri="{FF2B5EF4-FFF2-40B4-BE49-F238E27FC236}">
                  <a16:creationId xmlns:a16="http://schemas.microsoft.com/office/drawing/2014/main" id="{7B0C9CBE-32B6-42F8-A378-390CBFA404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3251"/>
              <a:ext cx="227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渋谷区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39A6C8CC-6F0B-4287-A1AA-6963C0640BB4}"/>
              </a:ext>
            </a:extLst>
          </p:cNvPr>
          <p:cNvSpPr/>
          <p:nvPr/>
        </p:nvSpPr>
        <p:spPr>
          <a:xfrm>
            <a:off x="9807575" y="1243013"/>
            <a:ext cx="1866900" cy="75819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9" tIns="61085" rIns="122169" bIns="61085" anchor="ctr"/>
          <a:lstStyle/>
          <a:p>
            <a:pPr algn="ctr" defTabSz="1221913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5494DD1F-A1ED-433F-B6D9-A6FCF363FDB6}"/>
              </a:ext>
            </a:extLst>
          </p:cNvPr>
          <p:cNvSpPr/>
          <p:nvPr/>
        </p:nvSpPr>
        <p:spPr>
          <a:xfrm>
            <a:off x="8097838" y="1243013"/>
            <a:ext cx="1565275" cy="75819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9" tIns="61085" rIns="122169" bIns="61085" anchor="ctr"/>
          <a:lstStyle/>
          <a:p>
            <a:pPr algn="ctr" defTabSz="1221913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pic>
        <p:nvPicPr>
          <p:cNvPr id="22532" name="Picture 373">
            <a:extLst>
              <a:ext uri="{FF2B5EF4-FFF2-40B4-BE49-F238E27FC236}">
                <a16:creationId xmlns:a16="http://schemas.microsoft.com/office/drawing/2014/main" id="{B97801C0-F3FB-4059-BEA8-0EDE6CB925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900" y="1333500"/>
            <a:ext cx="4035425" cy="749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852FB9DC-14C7-4D05-821E-C29886D2B9EC}"/>
              </a:ext>
            </a:extLst>
          </p:cNvPr>
          <p:cNvSpPr/>
          <p:nvPr/>
        </p:nvSpPr>
        <p:spPr>
          <a:xfrm>
            <a:off x="3898900" y="1243013"/>
            <a:ext cx="4035425" cy="75819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9" tIns="61085" rIns="122169" bIns="61085" anchor="ctr"/>
          <a:lstStyle/>
          <a:p>
            <a:pPr algn="ctr" defTabSz="1221913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grpSp>
        <p:nvGrpSpPr>
          <p:cNvPr id="22534" name="グループ化 64">
            <a:extLst>
              <a:ext uri="{FF2B5EF4-FFF2-40B4-BE49-F238E27FC236}">
                <a16:creationId xmlns:a16="http://schemas.microsoft.com/office/drawing/2014/main" id="{6BA4AB30-C4C6-4E6E-B243-7AB6BA55FBF9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1428750"/>
            <a:ext cx="2943225" cy="7132638"/>
            <a:chOff x="3111120" y="489387"/>
            <a:chExt cx="2277626" cy="5094667"/>
          </a:xfrm>
        </p:grpSpPr>
        <p:sp>
          <p:nvSpPr>
            <p:cNvPr id="22582" name="フリーフォーム 65">
              <a:extLst>
                <a:ext uri="{FF2B5EF4-FFF2-40B4-BE49-F238E27FC236}">
                  <a16:creationId xmlns:a16="http://schemas.microsoft.com/office/drawing/2014/main" id="{DB2ED4CC-A837-4BF3-B9C7-B2FAB6FE7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6577" y="489387"/>
              <a:ext cx="447428" cy="648520"/>
            </a:xfrm>
            <a:custGeom>
              <a:avLst/>
              <a:gdLst>
                <a:gd name="T0" fmla="*/ 28468 w 790112"/>
                <a:gd name="T1" fmla="*/ 2847 h 1145220"/>
                <a:gd name="T2" fmla="*/ 0 w 790112"/>
                <a:gd name="T3" fmla="*/ 93947 h 1145220"/>
                <a:gd name="T4" fmla="*/ 28468 w 790112"/>
                <a:gd name="T5" fmla="*/ 193588 h 1145220"/>
                <a:gd name="T6" fmla="*/ 8541 w 790112"/>
                <a:gd name="T7" fmla="*/ 227750 h 1145220"/>
                <a:gd name="T8" fmla="*/ 34162 w 790112"/>
                <a:gd name="T9" fmla="*/ 298922 h 1145220"/>
                <a:gd name="T10" fmla="*/ 130956 w 790112"/>
                <a:gd name="T11" fmla="*/ 353012 h 1145220"/>
                <a:gd name="T12" fmla="*/ 224903 w 790112"/>
                <a:gd name="T13" fmla="*/ 367247 h 1145220"/>
                <a:gd name="T14" fmla="*/ 250525 w 790112"/>
                <a:gd name="T15" fmla="*/ 321696 h 1145220"/>
                <a:gd name="T16" fmla="*/ 253371 w 790112"/>
                <a:gd name="T17" fmla="*/ 176506 h 1145220"/>
                <a:gd name="T18" fmla="*/ 187894 w 790112"/>
                <a:gd name="T19" fmla="*/ 48397 h 1145220"/>
                <a:gd name="T20" fmla="*/ 88253 w 790112"/>
                <a:gd name="T21" fmla="*/ 19928 h 1145220"/>
                <a:gd name="T22" fmla="*/ 56937 w 790112"/>
                <a:gd name="T23" fmla="*/ 0 h 1145220"/>
                <a:gd name="T24" fmla="*/ 28468 w 790112"/>
                <a:gd name="T25" fmla="*/ 2847 h 114522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90112" h="1145220">
                  <a:moveTo>
                    <a:pt x="88776" y="8878"/>
                  </a:moveTo>
                  <a:lnTo>
                    <a:pt x="0" y="292963"/>
                  </a:lnTo>
                  <a:lnTo>
                    <a:pt x="88776" y="603682"/>
                  </a:lnTo>
                  <a:lnTo>
                    <a:pt x="26633" y="710214"/>
                  </a:lnTo>
                  <a:lnTo>
                    <a:pt x="106532" y="932156"/>
                  </a:lnTo>
                  <a:lnTo>
                    <a:pt x="408372" y="1100831"/>
                  </a:lnTo>
                  <a:lnTo>
                    <a:pt x="701335" y="1145220"/>
                  </a:lnTo>
                  <a:lnTo>
                    <a:pt x="781235" y="1003177"/>
                  </a:lnTo>
                  <a:lnTo>
                    <a:pt x="790112" y="550416"/>
                  </a:lnTo>
                  <a:lnTo>
                    <a:pt x="585926" y="150921"/>
                  </a:lnTo>
                  <a:lnTo>
                    <a:pt x="275207" y="62144"/>
                  </a:lnTo>
                  <a:lnTo>
                    <a:pt x="177553" y="0"/>
                  </a:lnTo>
                  <a:lnTo>
                    <a:pt x="88776" y="8878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3" name="フリーフォーム 66">
              <a:extLst>
                <a:ext uri="{FF2B5EF4-FFF2-40B4-BE49-F238E27FC236}">
                  <a16:creationId xmlns:a16="http://schemas.microsoft.com/office/drawing/2014/main" id="{07B00174-3347-46B6-943E-8D31C1EE3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4721" y="1927190"/>
              <a:ext cx="110600" cy="105573"/>
            </a:xfrm>
            <a:custGeom>
              <a:avLst/>
              <a:gdLst>
                <a:gd name="T0" fmla="*/ 42703 w 195309"/>
                <a:gd name="T1" fmla="*/ 0 h 186431"/>
                <a:gd name="T2" fmla="*/ 5693 w 195309"/>
                <a:gd name="T3" fmla="*/ 11387 h 186431"/>
                <a:gd name="T4" fmla="*/ 0 w 195309"/>
                <a:gd name="T5" fmla="*/ 39856 h 186431"/>
                <a:gd name="T6" fmla="*/ 25621 w 195309"/>
                <a:gd name="T7" fmla="*/ 59784 h 186431"/>
                <a:gd name="T8" fmla="*/ 62631 w 195309"/>
                <a:gd name="T9" fmla="*/ 25622 h 186431"/>
                <a:gd name="T10" fmla="*/ 42703 w 195309"/>
                <a:gd name="T11" fmla="*/ 0 h 1864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5309" h="186431">
                  <a:moveTo>
                    <a:pt x="133165" y="0"/>
                  </a:moveTo>
                  <a:lnTo>
                    <a:pt x="17755" y="35510"/>
                  </a:lnTo>
                  <a:lnTo>
                    <a:pt x="0" y="124287"/>
                  </a:lnTo>
                  <a:lnTo>
                    <a:pt x="79899" y="186431"/>
                  </a:lnTo>
                  <a:lnTo>
                    <a:pt x="195309" y="79899"/>
                  </a:lnTo>
                  <a:lnTo>
                    <a:pt x="133165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4" name="フリーフォーム 67">
              <a:extLst>
                <a:ext uri="{FF2B5EF4-FFF2-40B4-BE49-F238E27FC236}">
                  <a16:creationId xmlns:a16="http://schemas.microsoft.com/office/drawing/2014/main" id="{A8EE061A-E1E9-47AF-AAA5-15ADCBE32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3957" y="2470137"/>
              <a:ext cx="236283" cy="542947"/>
            </a:xfrm>
            <a:custGeom>
              <a:avLst/>
              <a:gdLst>
                <a:gd name="T0" fmla="*/ 122416 w 417251"/>
                <a:gd name="T1" fmla="*/ 0 h 958789"/>
                <a:gd name="T2" fmla="*/ 28469 w 417251"/>
                <a:gd name="T3" fmla="*/ 111028 h 958789"/>
                <a:gd name="T4" fmla="*/ 31316 w 417251"/>
                <a:gd name="T5" fmla="*/ 148037 h 958789"/>
                <a:gd name="T6" fmla="*/ 0 w 417251"/>
                <a:gd name="T7" fmla="*/ 185047 h 958789"/>
                <a:gd name="T8" fmla="*/ 22775 w 417251"/>
                <a:gd name="T9" fmla="*/ 270453 h 958789"/>
                <a:gd name="T10" fmla="*/ 91101 w 417251"/>
                <a:gd name="T11" fmla="*/ 307462 h 958789"/>
                <a:gd name="T12" fmla="*/ 99641 w 417251"/>
                <a:gd name="T13" fmla="*/ 139497 h 958789"/>
                <a:gd name="T14" fmla="*/ 133804 w 417251"/>
                <a:gd name="T15" fmla="*/ 96794 h 958789"/>
                <a:gd name="T16" fmla="*/ 133804 w 417251"/>
                <a:gd name="T17" fmla="*/ 28469 h 958789"/>
                <a:gd name="T18" fmla="*/ 122416 w 417251"/>
                <a:gd name="T19" fmla="*/ 0 h 9587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7251" h="958789">
                  <a:moveTo>
                    <a:pt x="381740" y="0"/>
                  </a:moveTo>
                  <a:lnTo>
                    <a:pt x="88777" y="346229"/>
                  </a:lnTo>
                  <a:lnTo>
                    <a:pt x="97655" y="461639"/>
                  </a:lnTo>
                  <a:lnTo>
                    <a:pt x="0" y="577049"/>
                  </a:lnTo>
                  <a:lnTo>
                    <a:pt x="71022" y="843379"/>
                  </a:lnTo>
                  <a:lnTo>
                    <a:pt x="284086" y="958789"/>
                  </a:lnTo>
                  <a:lnTo>
                    <a:pt x="310719" y="435006"/>
                  </a:lnTo>
                  <a:lnTo>
                    <a:pt x="417251" y="301841"/>
                  </a:lnTo>
                  <a:lnTo>
                    <a:pt x="417251" y="88777"/>
                  </a:lnTo>
                  <a:lnTo>
                    <a:pt x="38174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5" name="フリーフォーム 68">
              <a:extLst>
                <a:ext uri="{FF2B5EF4-FFF2-40B4-BE49-F238E27FC236}">
                  <a16:creationId xmlns:a16="http://schemas.microsoft.com/office/drawing/2014/main" id="{88FA15EF-AD41-4F5E-B8D3-63A6554B1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2921" y="2962811"/>
              <a:ext cx="150818" cy="135737"/>
            </a:xfrm>
            <a:custGeom>
              <a:avLst/>
              <a:gdLst>
                <a:gd name="T0" fmla="*/ 56937 w 266330"/>
                <a:gd name="T1" fmla="*/ 0 h 239697"/>
                <a:gd name="T2" fmla="*/ 0 w 266330"/>
                <a:gd name="T3" fmla="*/ 54091 h 239697"/>
                <a:gd name="T4" fmla="*/ 51243 w 266330"/>
                <a:gd name="T5" fmla="*/ 76866 h 239697"/>
                <a:gd name="T6" fmla="*/ 85406 w 266330"/>
                <a:gd name="T7" fmla="*/ 34163 h 239697"/>
                <a:gd name="T8" fmla="*/ 56937 w 266330"/>
                <a:gd name="T9" fmla="*/ 0 h 2396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6330" h="239697">
                  <a:moveTo>
                    <a:pt x="177553" y="0"/>
                  </a:moveTo>
                  <a:lnTo>
                    <a:pt x="0" y="168676"/>
                  </a:lnTo>
                  <a:lnTo>
                    <a:pt x="159798" y="239697"/>
                  </a:lnTo>
                  <a:lnTo>
                    <a:pt x="266330" y="106532"/>
                  </a:lnTo>
                  <a:lnTo>
                    <a:pt x="177553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6" name="フリーフォーム 69">
              <a:extLst>
                <a:ext uri="{FF2B5EF4-FFF2-40B4-BE49-F238E27FC236}">
                  <a16:creationId xmlns:a16="http://schemas.microsoft.com/office/drawing/2014/main" id="{9AB12718-C7F4-4D8D-8FB4-3362618E4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120" y="3465539"/>
              <a:ext cx="251364" cy="321746"/>
            </a:xfrm>
            <a:custGeom>
              <a:avLst/>
              <a:gdLst>
                <a:gd name="T0" fmla="*/ 71172 w 443883"/>
                <a:gd name="T1" fmla="*/ 0 h 568171"/>
                <a:gd name="T2" fmla="*/ 34162 w 443883"/>
                <a:gd name="T3" fmla="*/ 31315 h 568171"/>
                <a:gd name="T4" fmla="*/ 48397 w 443883"/>
                <a:gd name="T5" fmla="*/ 59784 h 568171"/>
                <a:gd name="T6" fmla="*/ 25622 w 443883"/>
                <a:gd name="T7" fmla="*/ 88253 h 568171"/>
                <a:gd name="T8" fmla="*/ 34162 w 443883"/>
                <a:gd name="T9" fmla="*/ 119569 h 568171"/>
                <a:gd name="T10" fmla="*/ 0 w 443883"/>
                <a:gd name="T11" fmla="*/ 156577 h 568171"/>
                <a:gd name="T12" fmla="*/ 25622 w 443883"/>
                <a:gd name="T13" fmla="*/ 182200 h 568171"/>
                <a:gd name="T14" fmla="*/ 79712 w 443883"/>
                <a:gd name="T15" fmla="*/ 162271 h 568171"/>
                <a:gd name="T16" fmla="*/ 88253 w 443883"/>
                <a:gd name="T17" fmla="*/ 136649 h 568171"/>
                <a:gd name="T18" fmla="*/ 142344 w 443883"/>
                <a:gd name="T19" fmla="*/ 108181 h 568171"/>
                <a:gd name="T20" fmla="*/ 130956 w 443883"/>
                <a:gd name="T21" fmla="*/ 37009 h 568171"/>
                <a:gd name="T22" fmla="*/ 71172 w 443883"/>
                <a:gd name="T23" fmla="*/ 0 h 56817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3883" h="568171">
                  <a:moveTo>
                    <a:pt x="221941" y="0"/>
                  </a:moveTo>
                  <a:lnTo>
                    <a:pt x="106532" y="97654"/>
                  </a:lnTo>
                  <a:lnTo>
                    <a:pt x="150920" y="186431"/>
                  </a:lnTo>
                  <a:lnTo>
                    <a:pt x="79899" y="275208"/>
                  </a:lnTo>
                  <a:lnTo>
                    <a:pt x="106532" y="372862"/>
                  </a:lnTo>
                  <a:lnTo>
                    <a:pt x="0" y="488272"/>
                  </a:lnTo>
                  <a:lnTo>
                    <a:pt x="79899" y="568171"/>
                  </a:lnTo>
                  <a:lnTo>
                    <a:pt x="248574" y="506027"/>
                  </a:lnTo>
                  <a:lnTo>
                    <a:pt x="275207" y="426128"/>
                  </a:lnTo>
                  <a:lnTo>
                    <a:pt x="443883" y="337351"/>
                  </a:lnTo>
                  <a:lnTo>
                    <a:pt x="408372" y="115410"/>
                  </a:lnTo>
                  <a:lnTo>
                    <a:pt x="221941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7" name="フリーフォーム 70">
              <a:extLst>
                <a:ext uri="{FF2B5EF4-FFF2-40B4-BE49-F238E27FC236}">
                  <a16:creationId xmlns:a16="http://schemas.microsoft.com/office/drawing/2014/main" id="{D17F2CB1-E0A5-4DF2-B1E2-84CF3A369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9633" y="4098977"/>
              <a:ext cx="402182" cy="427319"/>
            </a:xfrm>
            <a:custGeom>
              <a:avLst/>
              <a:gdLst>
                <a:gd name="T0" fmla="*/ 34162 w 710213"/>
                <a:gd name="T1" fmla="*/ 19928 h 754602"/>
                <a:gd name="T2" fmla="*/ 45550 w 710213"/>
                <a:gd name="T3" fmla="*/ 74019 h 754602"/>
                <a:gd name="T4" fmla="*/ 0 w 710213"/>
                <a:gd name="T5" fmla="*/ 162271 h 754602"/>
                <a:gd name="T6" fmla="*/ 22775 w 710213"/>
                <a:gd name="T7" fmla="*/ 213515 h 754602"/>
                <a:gd name="T8" fmla="*/ 113875 w 710213"/>
                <a:gd name="T9" fmla="*/ 241984 h 754602"/>
                <a:gd name="T10" fmla="*/ 219208 w 710213"/>
                <a:gd name="T11" fmla="*/ 170812 h 754602"/>
                <a:gd name="T12" fmla="*/ 213515 w 710213"/>
                <a:gd name="T13" fmla="*/ 125263 h 754602"/>
                <a:gd name="T14" fmla="*/ 227749 w 710213"/>
                <a:gd name="T15" fmla="*/ 91100 h 754602"/>
                <a:gd name="T16" fmla="*/ 222056 w 710213"/>
                <a:gd name="T17" fmla="*/ 54091 h 754602"/>
                <a:gd name="T18" fmla="*/ 153731 w 710213"/>
                <a:gd name="T19" fmla="*/ 0 h 754602"/>
                <a:gd name="T20" fmla="*/ 34162 w 710213"/>
                <a:gd name="T21" fmla="*/ 19928 h 7546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10213" h="754602">
                  <a:moveTo>
                    <a:pt x="106532" y="62144"/>
                  </a:moveTo>
                  <a:lnTo>
                    <a:pt x="142042" y="230820"/>
                  </a:lnTo>
                  <a:lnTo>
                    <a:pt x="0" y="506027"/>
                  </a:lnTo>
                  <a:lnTo>
                    <a:pt x="71021" y="665825"/>
                  </a:lnTo>
                  <a:lnTo>
                    <a:pt x="355106" y="754602"/>
                  </a:lnTo>
                  <a:lnTo>
                    <a:pt x="683580" y="532660"/>
                  </a:lnTo>
                  <a:lnTo>
                    <a:pt x="665825" y="390618"/>
                  </a:lnTo>
                  <a:lnTo>
                    <a:pt x="710213" y="284086"/>
                  </a:lnTo>
                  <a:lnTo>
                    <a:pt x="692458" y="168676"/>
                  </a:lnTo>
                  <a:lnTo>
                    <a:pt x="479394" y="0"/>
                  </a:lnTo>
                  <a:lnTo>
                    <a:pt x="106532" y="62144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8" name="フリーフォーム 71">
              <a:extLst>
                <a:ext uri="{FF2B5EF4-FFF2-40B4-BE49-F238E27FC236}">
                  <a16:creationId xmlns:a16="http://schemas.microsoft.com/office/drawing/2014/main" id="{B0F38051-89EF-4355-964E-7D0B1AB5B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416" y="5282214"/>
              <a:ext cx="266330" cy="301840"/>
            </a:xfrm>
            <a:custGeom>
              <a:avLst/>
              <a:gdLst>
                <a:gd name="T0" fmla="*/ 62143 w 266330"/>
                <a:gd name="T1" fmla="*/ 0 h 301840"/>
                <a:gd name="T2" fmla="*/ 0 w 266330"/>
                <a:gd name="T3" fmla="*/ 124287 h 301840"/>
                <a:gd name="T4" fmla="*/ 26633 w 266330"/>
                <a:gd name="T5" fmla="*/ 248574 h 301840"/>
                <a:gd name="T6" fmla="*/ 195308 w 266330"/>
                <a:gd name="T7" fmla="*/ 301840 h 301840"/>
                <a:gd name="T8" fmla="*/ 266330 w 266330"/>
                <a:gd name="T9" fmla="*/ 204186 h 301840"/>
                <a:gd name="T10" fmla="*/ 221941 w 266330"/>
                <a:gd name="T11" fmla="*/ 62143 h 301840"/>
                <a:gd name="T12" fmla="*/ 62143 w 266330"/>
                <a:gd name="T13" fmla="*/ 0 h 3018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6330" h="301840">
                  <a:moveTo>
                    <a:pt x="62143" y="0"/>
                  </a:moveTo>
                  <a:lnTo>
                    <a:pt x="0" y="124287"/>
                  </a:lnTo>
                  <a:lnTo>
                    <a:pt x="26633" y="248574"/>
                  </a:lnTo>
                  <a:lnTo>
                    <a:pt x="195308" y="301840"/>
                  </a:lnTo>
                  <a:lnTo>
                    <a:pt x="266330" y="204186"/>
                  </a:lnTo>
                  <a:lnTo>
                    <a:pt x="221941" y="62143"/>
                  </a:lnTo>
                  <a:lnTo>
                    <a:pt x="62143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35" name="グループ化 72">
            <a:extLst>
              <a:ext uri="{FF2B5EF4-FFF2-40B4-BE49-F238E27FC236}">
                <a16:creationId xmlns:a16="http://schemas.microsoft.com/office/drawing/2014/main" id="{870818E9-4518-4749-92FB-DFCD2FEBD7D6}"/>
              </a:ext>
            </a:extLst>
          </p:cNvPr>
          <p:cNvGrpSpPr>
            <a:grpSpLocks/>
          </p:cNvGrpSpPr>
          <p:nvPr/>
        </p:nvGrpSpPr>
        <p:grpSpPr bwMode="auto">
          <a:xfrm>
            <a:off x="957263" y="777875"/>
            <a:ext cx="2624137" cy="8045450"/>
            <a:chOff x="380492" y="324916"/>
            <a:chExt cx="2031307" cy="5747410"/>
          </a:xfrm>
        </p:grpSpPr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8BED32CF-EC24-4B4E-8756-BB7DCDD0AE57}"/>
                </a:ext>
              </a:extLst>
            </p:cNvPr>
            <p:cNvSpPr/>
            <p:nvPr/>
          </p:nvSpPr>
          <p:spPr>
            <a:xfrm>
              <a:off x="380492" y="324916"/>
              <a:ext cx="2027621" cy="5747410"/>
            </a:xfrm>
            <a:prstGeom prst="rect">
              <a:avLst/>
            </a:prstGeom>
            <a:solidFill>
              <a:srgbClr val="66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21913">
                <a:defRPr/>
              </a:pPr>
              <a:endParaRPr lang="ja-JP" altLang="en-US">
                <a:solidFill>
                  <a:srgbClr val="FFFFFF"/>
                </a:solidFill>
              </a:endParaRPr>
            </a:p>
          </p:txBody>
        </p:sp>
        <p:sp>
          <p:nvSpPr>
            <p:cNvPr id="22563" name="Freeform 125">
              <a:extLst>
                <a:ext uri="{FF2B5EF4-FFF2-40B4-BE49-F238E27FC236}">
                  <a16:creationId xmlns:a16="http://schemas.microsoft.com/office/drawing/2014/main" id="{00E4A66C-3F82-4187-B9E5-99AB2F1DB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492" y="326158"/>
              <a:ext cx="1420918" cy="1254992"/>
            </a:xfrm>
            <a:custGeom>
              <a:avLst/>
              <a:gdLst>
                <a:gd name="T0" fmla="*/ 1420918 w 1366408"/>
                <a:gd name="T1" fmla="*/ 0 h 1206847"/>
                <a:gd name="T2" fmla="*/ 1306724 w 1366408"/>
                <a:gd name="T3" fmla="*/ 264039 h 1206847"/>
                <a:gd name="T4" fmla="*/ 1227415 w 1366408"/>
                <a:gd name="T5" fmla="*/ 290587 h 1206847"/>
                <a:gd name="T6" fmla="*/ 1092153 w 1366408"/>
                <a:gd name="T7" fmla="*/ 535123 h 1206847"/>
                <a:gd name="T8" fmla="*/ 1036647 w 1366408"/>
                <a:gd name="T9" fmla="*/ 644931 h 1206847"/>
                <a:gd name="T10" fmla="*/ 1104233 w 1366408"/>
                <a:gd name="T11" fmla="*/ 882201 h 1206847"/>
                <a:gd name="T12" fmla="*/ 1112139 w 1366408"/>
                <a:gd name="T13" fmla="*/ 902230 h 1206847"/>
                <a:gd name="T14" fmla="*/ 1102441 w 1366408"/>
                <a:gd name="T15" fmla="*/ 902230 h 1206847"/>
                <a:gd name="T16" fmla="*/ 1015228 w 1366408"/>
                <a:gd name="T17" fmla="*/ 874476 h 1206847"/>
                <a:gd name="T18" fmla="*/ 851124 w 1366408"/>
                <a:gd name="T19" fmla="*/ 1010832 h 1206847"/>
                <a:gd name="T20" fmla="*/ 823371 w 1366408"/>
                <a:gd name="T21" fmla="*/ 1120641 h 1206847"/>
                <a:gd name="T22" fmla="*/ 713566 w 1366408"/>
                <a:gd name="T23" fmla="*/ 1120641 h 1206847"/>
                <a:gd name="T24" fmla="*/ 631514 w 1366408"/>
                <a:gd name="T25" fmla="*/ 1174942 h 1206847"/>
                <a:gd name="T26" fmla="*/ 549462 w 1366408"/>
                <a:gd name="T27" fmla="*/ 1174942 h 1206847"/>
                <a:gd name="T28" fmla="*/ 577214 w 1366408"/>
                <a:gd name="T29" fmla="*/ 1148395 h 1206847"/>
                <a:gd name="T30" fmla="*/ 603761 w 1366408"/>
                <a:gd name="T31" fmla="*/ 1066340 h 1206847"/>
                <a:gd name="T32" fmla="*/ 631514 w 1366408"/>
                <a:gd name="T33" fmla="*/ 1010832 h 1206847"/>
                <a:gd name="T34" fmla="*/ 631514 w 1366408"/>
                <a:gd name="T35" fmla="*/ 984285 h 1206847"/>
                <a:gd name="T36" fmla="*/ 659267 w 1366408"/>
                <a:gd name="T37" fmla="*/ 956531 h 1206847"/>
                <a:gd name="T38" fmla="*/ 769072 w 1366408"/>
                <a:gd name="T39" fmla="*/ 902230 h 1206847"/>
                <a:gd name="T40" fmla="*/ 769072 w 1366408"/>
                <a:gd name="T41" fmla="*/ 846722 h 1206847"/>
                <a:gd name="T42" fmla="*/ 687020 w 1366408"/>
                <a:gd name="T43" fmla="*/ 820175 h 1206847"/>
                <a:gd name="T44" fmla="*/ 674592 w 1366408"/>
                <a:gd name="T45" fmla="*/ 827218 h 1206847"/>
                <a:gd name="T46" fmla="*/ 659267 w 1366408"/>
                <a:gd name="T47" fmla="*/ 820175 h 1206847"/>
                <a:gd name="T48" fmla="*/ 646838 w 1366408"/>
                <a:gd name="T49" fmla="*/ 799465 h 1206847"/>
                <a:gd name="T50" fmla="*/ 627100 w 1366408"/>
                <a:gd name="T51" fmla="*/ 861780 h 1206847"/>
                <a:gd name="T52" fmla="*/ 642059 w 1366408"/>
                <a:gd name="T53" fmla="*/ 876740 h 1206847"/>
                <a:gd name="T54" fmla="*/ 639307 w 1366408"/>
                <a:gd name="T55" fmla="*/ 877671 h 1206847"/>
                <a:gd name="T56" fmla="*/ 540864 w 1366408"/>
                <a:gd name="T57" fmla="*/ 901581 h 1206847"/>
                <a:gd name="T58" fmla="*/ 596370 w 1366408"/>
                <a:gd name="T59" fmla="*/ 1037938 h 1206847"/>
                <a:gd name="T60" fmla="*/ 540864 w 1366408"/>
                <a:gd name="T61" fmla="*/ 1037938 h 1206847"/>
                <a:gd name="T62" fmla="*/ 514318 w 1366408"/>
                <a:gd name="T63" fmla="*/ 1037938 h 1206847"/>
                <a:gd name="T64" fmla="*/ 486565 w 1366408"/>
                <a:gd name="T65" fmla="*/ 955882 h 1206847"/>
                <a:gd name="T66" fmla="*/ 322460 w 1366408"/>
                <a:gd name="T67" fmla="*/ 955882 h 1206847"/>
                <a:gd name="T68" fmla="*/ 319638 w 1366408"/>
                <a:gd name="T69" fmla="*/ 1007621 h 1206847"/>
                <a:gd name="T70" fmla="*/ 293092 w 1366408"/>
                <a:gd name="T71" fmla="*/ 1063129 h 1206847"/>
                <a:gd name="T72" fmla="*/ 265339 w 1366408"/>
                <a:gd name="T73" fmla="*/ 1145183 h 1206847"/>
                <a:gd name="T74" fmla="*/ 128988 w 1366408"/>
                <a:gd name="T75" fmla="*/ 1254992 h 1206847"/>
                <a:gd name="T76" fmla="*/ 128988 w 1366408"/>
                <a:gd name="T77" fmla="*/ 1117430 h 1206847"/>
                <a:gd name="T78" fmla="*/ 155535 w 1366408"/>
                <a:gd name="T79" fmla="*/ 1035375 h 1206847"/>
                <a:gd name="T80" fmla="*/ 237586 w 1366408"/>
                <a:gd name="T81" fmla="*/ 1007621 h 1206847"/>
                <a:gd name="T82" fmla="*/ 101236 w 1366408"/>
                <a:gd name="T83" fmla="*/ 953320 h 1206847"/>
                <a:gd name="T84" fmla="*/ 0 w 1366408"/>
                <a:gd name="T85" fmla="*/ 1023267 h 120684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66408" h="1206847">
                  <a:moveTo>
                    <a:pt x="0" y="0"/>
                  </a:moveTo>
                  <a:lnTo>
                    <a:pt x="1366408" y="0"/>
                  </a:lnTo>
                  <a:lnTo>
                    <a:pt x="1335499" y="121625"/>
                  </a:lnTo>
                  <a:lnTo>
                    <a:pt x="1256595" y="253910"/>
                  </a:lnTo>
                  <a:lnTo>
                    <a:pt x="1229907" y="279439"/>
                  </a:lnTo>
                  <a:lnTo>
                    <a:pt x="1180328" y="279439"/>
                  </a:lnTo>
                  <a:lnTo>
                    <a:pt x="1075783" y="435687"/>
                  </a:lnTo>
                  <a:lnTo>
                    <a:pt x="1050255" y="514594"/>
                  </a:lnTo>
                  <a:lnTo>
                    <a:pt x="1023567" y="541283"/>
                  </a:lnTo>
                  <a:lnTo>
                    <a:pt x="996879" y="620190"/>
                  </a:lnTo>
                  <a:lnTo>
                    <a:pt x="1023567" y="751315"/>
                  </a:lnTo>
                  <a:lnTo>
                    <a:pt x="1061872" y="848357"/>
                  </a:lnTo>
                  <a:lnTo>
                    <a:pt x="1080713" y="867618"/>
                  </a:lnTo>
                  <a:lnTo>
                    <a:pt x="1069475" y="867618"/>
                  </a:lnTo>
                  <a:lnTo>
                    <a:pt x="1075783" y="883600"/>
                  </a:lnTo>
                  <a:lnTo>
                    <a:pt x="1060149" y="867618"/>
                  </a:lnTo>
                  <a:lnTo>
                    <a:pt x="1001809" y="867618"/>
                  </a:lnTo>
                  <a:lnTo>
                    <a:pt x="976281" y="840929"/>
                  </a:lnTo>
                  <a:lnTo>
                    <a:pt x="870689" y="893147"/>
                  </a:lnTo>
                  <a:lnTo>
                    <a:pt x="818473" y="972054"/>
                  </a:lnTo>
                  <a:lnTo>
                    <a:pt x="818473" y="1025432"/>
                  </a:lnTo>
                  <a:lnTo>
                    <a:pt x="791784" y="1077650"/>
                  </a:lnTo>
                  <a:lnTo>
                    <a:pt x="712880" y="1104339"/>
                  </a:lnTo>
                  <a:lnTo>
                    <a:pt x="686192" y="1077650"/>
                  </a:lnTo>
                  <a:lnTo>
                    <a:pt x="633976" y="1104339"/>
                  </a:lnTo>
                  <a:lnTo>
                    <a:pt x="607288" y="1129868"/>
                  </a:lnTo>
                  <a:lnTo>
                    <a:pt x="555071" y="1183246"/>
                  </a:lnTo>
                  <a:lnTo>
                    <a:pt x="528383" y="1129868"/>
                  </a:lnTo>
                  <a:lnTo>
                    <a:pt x="555071" y="1129868"/>
                  </a:lnTo>
                  <a:lnTo>
                    <a:pt x="555071" y="1104339"/>
                  </a:lnTo>
                  <a:lnTo>
                    <a:pt x="580599" y="1050961"/>
                  </a:lnTo>
                  <a:lnTo>
                    <a:pt x="580599" y="1025432"/>
                  </a:lnTo>
                  <a:lnTo>
                    <a:pt x="607288" y="998743"/>
                  </a:lnTo>
                  <a:lnTo>
                    <a:pt x="607288" y="972054"/>
                  </a:lnTo>
                  <a:lnTo>
                    <a:pt x="580599" y="972054"/>
                  </a:lnTo>
                  <a:lnTo>
                    <a:pt x="607288" y="946525"/>
                  </a:lnTo>
                  <a:lnTo>
                    <a:pt x="633976" y="946525"/>
                  </a:lnTo>
                  <a:lnTo>
                    <a:pt x="633976" y="919836"/>
                  </a:lnTo>
                  <a:lnTo>
                    <a:pt x="686192" y="893147"/>
                  </a:lnTo>
                  <a:lnTo>
                    <a:pt x="739568" y="867618"/>
                  </a:lnTo>
                  <a:lnTo>
                    <a:pt x="739568" y="840929"/>
                  </a:lnTo>
                  <a:lnTo>
                    <a:pt x="739568" y="814239"/>
                  </a:lnTo>
                  <a:lnTo>
                    <a:pt x="686192" y="762022"/>
                  </a:lnTo>
                  <a:lnTo>
                    <a:pt x="660664" y="788711"/>
                  </a:lnTo>
                  <a:lnTo>
                    <a:pt x="655339" y="788711"/>
                  </a:lnTo>
                  <a:lnTo>
                    <a:pt x="648713" y="795484"/>
                  </a:lnTo>
                  <a:lnTo>
                    <a:pt x="641940" y="788711"/>
                  </a:lnTo>
                  <a:lnTo>
                    <a:pt x="633976" y="788711"/>
                  </a:lnTo>
                  <a:lnTo>
                    <a:pt x="637914" y="784685"/>
                  </a:lnTo>
                  <a:lnTo>
                    <a:pt x="622024" y="768795"/>
                  </a:lnTo>
                  <a:lnTo>
                    <a:pt x="595336" y="821013"/>
                  </a:lnTo>
                  <a:lnTo>
                    <a:pt x="603043" y="828720"/>
                  </a:lnTo>
                  <a:lnTo>
                    <a:pt x="625708" y="840305"/>
                  </a:lnTo>
                  <a:lnTo>
                    <a:pt x="617428" y="843106"/>
                  </a:lnTo>
                  <a:lnTo>
                    <a:pt x="622024" y="847702"/>
                  </a:lnTo>
                  <a:lnTo>
                    <a:pt x="614782" y="844001"/>
                  </a:lnTo>
                  <a:lnTo>
                    <a:pt x="546804" y="866994"/>
                  </a:lnTo>
                  <a:lnTo>
                    <a:pt x="520115" y="866994"/>
                  </a:lnTo>
                  <a:lnTo>
                    <a:pt x="520115" y="945902"/>
                  </a:lnTo>
                  <a:lnTo>
                    <a:pt x="573492" y="998120"/>
                  </a:lnTo>
                  <a:lnTo>
                    <a:pt x="546804" y="998120"/>
                  </a:lnTo>
                  <a:lnTo>
                    <a:pt x="520115" y="998120"/>
                  </a:lnTo>
                  <a:lnTo>
                    <a:pt x="520115" y="1024809"/>
                  </a:lnTo>
                  <a:lnTo>
                    <a:pt x="494587" y="998120"/>
                  </a:lnTo>
                  <a:lnTo>
                    <a:pt x="494587" y="945902"/>
                  </a:lnTo>
                  <a:lnTo>
                    <a:pt x="467899" y="919212"/>
                  </a:lnTo>
                  <a:lnTo>
                    <a:pt x="388995" y="892523"/>
                  </a:lnTo>
                  <a:lnTo>
                    <a:pt x="310090" y="919212"/>
                  </a:lnTo>
                  <a:lnTo>
                    <a:pt x="292344" y="953934"/>
                  </a:lnTo>
                  <a:lnTo>
                    <a:pt x="307376" y="968966"/>
                  </a:lnTo>
                  <a:lnTo>
                    <a:pt x="281848" y="995655"/>
                  </a:lnTo>
                  <a:lnTo>
                    <a:pt x="281848" y="1022344"/>
                  </a:lnTo>
                  <a:lnTo>
                    <a:pt x="307376" y="1074562"/>
                  </a:lnTo>
                  <a:lnTo>
                    <a:pt x="255160" y="1101251"/>
                  </a:lnTo>
                  <a:lnTo>
                    <a:pt x="202944" y="1180158"/>
                  </a:lnTo>
                  <a:lnTo>
                    <a:pt x="124040" y="1206847"/>
                  </a:lnTo>
                  <a:lnTo>
                    <a:pt x="97352" y="1153469"/>
                  </a:lnTo>
                  <a:lnTo>
                    <a:pt x="124040" y="1074562"/>
                  </a:lnTo>
                  <a:lnTo>
                    <a:pt x="149568" y="1022344"/>
                  </a:lnTo>
                  <a:lnTo>
                    <a:pt x="149568" y="995655"/>
                  </a:lnTo>
                  <a:lnTo>
                    <a:pt x="202944" y="995655"/>
                  </a:lnTo>
                  <a:lnTo>
                    <a:pt x="228472" y="968966"/>
                  </a:lnTo>
                  <a:lnTo>
                    <a:pt x="202944" y="943437"/>
                  </a:lnTo>
                  <a:lnTo>
                    <a:pt x="97352" y="916748"/>
                  </a:lnTo>
                  <a:lnTo>
                    <a:pt x="45136" y="968966"/>
                  </a:lnTo>
                  <a:lnTo>
                    <a:pt x="0" y="98401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2564" name="グループ化 75">
              <a:extLst>
                <a:ext uri="{FF2B5EF4-FFF2-40B4-BE49-F238E27FC236}">
                  <a16:creationId xmlns:a16="http://schemas.microsoft.com/office/drawing/2014/main" id="{7D32BB08-D000-4DE8-8BF7-3A6B1CCDE4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4356" y="5495813"/>
              <a:ext cx="61778" cy="339017"/>
              <a:chOff x="5193030" y="1238250"/>
              <a:chExt cx="773430" cy="4244340"/>
            </a:xfrm>
          </p:grpSpPr>
          <p:sp>
            <p:nvSpPr>
              <p:cNvPr id="22578" name="フリーフォーム 89">
                <a:extLst>
                  <a:ext uri="{FF2B5EF4-FFF2-40B4-BE49-F238E27FC236}">
                    <a16:creationId xmlns:a16="http://schemas.microsoft.com/office/drawing/2014/main" id="{08DE88F2-716D-4129-821F-B46403265E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0700" y="1238250"/>
                <a:ext cx="129540" cy="316230"/>
              </a:xfrm>
              <a:custGeom>
                <a:avLst/>
                <a:gdLst>
                  <a:gd name="T0" fmla="*/ 3810 w 129540"/>
                  <a:gd name="T1" fmla="*/ 0 h 316230"/>
                  <a:gd name="T2" fmla="*/ 26670 w 129540"/>
                  <a:gd name="T3" fmla="*/ 140970 h 316230"/>
                  <a:gd name="T4" fmla="*/ 0 w 129540"/>
                  <a:gd name="T5" fmla="*/ 213360 h 316230"/>
                  <a:gd name="T6" fmla="*/ 11430 w 129540"/>
                  <a:gd name="T7" fmla="*/ 316230 h 316230"/>
                  <a:gd name="T8" fmla="*/ 99060 w 129540"/>
                  <a:gd name="T9" fmla="*/ 220980 h 316230"/>
                  <a:gd name="T10" fmla="*/ 125730 w 129540"/>
                  <a:gd name="T11" fmla="*/ 156210 h 316230"/>
                  <a:gd name="T12" fmla="*/ 83820 w 129540"/>
                  <a:gd name="T13" fmla="*/ 80010 h 316230"/>
                  <a:gd name="T14" fmla="*/ 129540 w 129540"/>
                  <a:gd name="T15" fmla="*/ 34290 h 316230"/>
                  <a:gd name="T16" fmla="*/ 3810 w 129540"/>
                  <a:gd name="T17" fmla="*/ 0 h 3162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9540" h="316230">
                    <a:moveTo>
                      <a:pt x="3810" y="0"/>
                    </a:moveTo>
                    <a:lnTo>
                      <a:pt x="26670" y="140970"/>
                    </a:lnTo>
                    <a:lnTo>
                      <a:pt x="0" y="213360"/>
                    </a:lnTo>
                    <a:lnTo>
                      <a:pt x="11430" y="316230"/>
                    </a:lnTo>
                    <a:lnTo>
                      <a:pt x="99060" y="220980"/>
                    </a:lnTo>
                    <a:lnTo>
                      <a:pt x="125730" y="156210"/>
                    </a:lnTo>
                    <a:lnTo>
                      <a:pt x="83820" y="80010"/>
                    </a:lnTo>
                    <a:lnTo>
                      <a:pt x="129540" y="34290"/>
                    </a:lnTo>
                    <a:lnTo>
                      <a:pt x="381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79" name="フリーフォーム 90">
                <a:extLst>
                  <a:ext uri="{FF2B5EF4-FFF2-40B4-BE49-F238E27FC236}">
                    <a16:creationId xmlns:a16="http://schemas.microsoft.com/office/drawing/2014/main" id="{D7759230-A0F7-4D9E-BFED-BC4B12DFF6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6420" y="1577340"/>
                <a:ext cx="278130" cy="228600"/>
              </a:xfrm>
              <a:custGeom>
                <a:avLst/>
                <a:gdLst>
                  <a:gd name="T0" fmla="*/ 3810 w 278130"/>
                  <a:gd name="T1" fmla="*/ 0 h 228600"/>
                  <a:gd name="T2" fmla="*/ 0 w 278130"/>
                  <a:gd name="T3" fmla="*/ 118110 h 228600"/>
                  <a:gd name="T4" fmla="*/ 72390 w 278130"/>
                  <a:gd name="T5" fmla="*/ 144780 h 228600"/>
                  <a:gd name="T6" fmla="*/ 72390 w 278130"/>
                  <a:gd name="T7" fmla="*/ 209550 h 228600"/>
                  <a:gd name="T8" fmla="*/ 278130 w 278130"/>
                  <a:gd name="T9" fmla="*/ 228600 h 228600"/>
                  <a:gd name="T10" fmla="*/ 205740 w 278130"/>
                  <a:gd name="T11" fmla="*/ 60960 h 228600"/>
                  <a:gd name="T12" fmla="*/ 114300 w 278130"/>
                  <a:gd name="T13" fmla="*/ 83820 h 228600"/>
                  <a:gd name="T14" fmla="*/ 57150 w 278130"/>
                  <a:gd name="T15" fmla="*/ 41910 h 228600"/>
                  <a:gd name="T16" fmla="*/ 3810 w 278130"/>
                  <a:gd name="T17" fmla="*/ 0 h 228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78130" h="228600">
                    <a:moveTo>
                      <a:pt x="3810" y="0"/>
                    </a:moveTo>
                    <a:lnTo>
                      <a:pt x="0" y="118110"/>
                    </a:lnTo>
                    <a:lnTo>
                      <a:pt x="72390" y="144780"/>
                    </a:lnTo>
                    <a:lnTo>
                      <a:pt x="72390" y="209550"/>
                    </a:lnTo>
                    <a:lnTo>
                      <a:pt x="278130" y="228600"/>
                    </a:lnTo>
                    <a:lnTo>
                      <a:pt x="205740" y="60960"/>
                    </a:lnTo>
                    <a:lnTo>
                      <a:pt x="114300" y="83820"/>
                    </a:lnTo>
                    <a:lnTo>
                      <a:pt x="57150" y="41910"/>
                    </a:lnTo>
                    <a:lnTo>
                      <a:pt x="381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80" name="フリーフォーム 91">
                <a:extLst>
                  <a:ext uri="{FF2B5EF4-FFF2-40B4-BE49-F238E27FC236}">
                    <a16:creationId xmlns:a16="http://schemas.microsoft.com/office/drawing/2014/main" id="{CD043302-5E23-4337-B626-43A2E6C134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130" y="1847850"/>
                <a:ext cx="354330" cy="514350"/>
              </a:xfrm>
              <a:custGeom>
                <a:avLst/>
                <a:gdLst>
                  <a:gd name="T0" fmla="*/ 0 w 354330"/>
                  <a:gd name="T1" fmla="*/ 7620 h 514350"/>
                  <a:gd name="T2" fmla="*/ 38100 w 354330"/>
                  <a:gd name="T3" fmla="*/ 121920 h 514350"/>
                  <a:gd name="T4" fmla="*/ 102870 w 354330"/>
                  <a:gd name="T5" fmla="*/ 72390 h 514350"/>
                  <a:gd name="T6" fmla="*/ 125730 w 354330"/>
                  <a:gd name="T7" fmla="*/ 144780 h 514350"/>
                  <a:gd name="T8" fmla="*/ 152400 w 354330"/>
                  <a:gd name="T9" fmla="*/ 194310 h 514350"/>
                  <a:gd name="T10" fmla="*/ 87630 w 354330"/>
                  <a:gd name="T11" fmla="*/ 224790 h 514350"/>
                  <a:gd name="T12" fmla="*/ 19050 w 354330"/>
                  <a:gd name="T13" fmla="*/ 224790 h 514350"/>
                  <a:gd name="T14" fmla="*/ 72390 w 354330"/>
                  <a:gd name="T15" fmla="*/ 312420 h 514350"/>
                  <a:gd name="T16" fmla="*/ 11430 w 354330"/>
                  <a:gd name="T17" fmla="*/ 358140 h 514350"/>
                  <a:gd name="T18" fmla="*/ 34290 w 354330"/>
                  <a:gd name="T19" fmla="*/ 453390 h 514350"/>
                  <a:gd name="T20" fmla="*/ 87630 w 354330"/>
                  <a:gd name="T21" fmla="*/ 422910 h 514350"/>
                  <a:gd name="T22" fmla="*/ 278130 w 354330"/>
                  <a:gd name="T23" fmla="*/ 514350 h 514350"/>
                  <a:gd name="T24" fmla="*/ 270510 w 354330"/>
                  <a:gd name="T25" fmla="*/ 358140 h 514350"/>
                  <a:gd name="T26" fmla="*/ 354330 w 354330"/>
                  <a:gd name="T27" fmla="*/ 381000 h 514350"/>
                  <a:gd name="T28" fmla="*/ 327660 w 354330"/>
                  <a:gd name="T29" fmla="*/ 300990 h 514350"/>
                  <a:gd name="T30" fmla="*/ 320040 w 354330"/>
                  <a:gd name="T31" fmla="*/ 156210 h 514350"/>
                  <a:gd name="T32" fmla="*/ 240030 w 354330"/>
                  <a:gd name="T33" fmla="*/ 137160 h 514350"/>
                  <a:gd name="T34" fmla="*/ 243840 w 354330"/>
                  <a:gd name="T35" fmla="*/ 68580 h 514350"/>
                  <a:gd name="T36" fmla="*/ 163830 w 354330"/>
                  <a:gd name="T37" fmla="*/ 0 h 514350"/>
                  <a:gd name="T38" fmla="*/ 0 w 354330"/>
                  <a:gd name="T39" fmla="*/ 7620 h 5143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54330" h="514350">
                    <a:moveTo>
                      <a:pt x="0" y="7620"/>
                    </a:moveTo>
                    <a:lnTo>
                      <a:pt x="38100" y="121920"/>
                    </a:lnTo>
                    <a:lnTo>
                      <a:pt x="102870" y="72390"/>
                    </a:lnTo>
                    <a:lnTo>
                      <a:pt x="125730" y="144780"/>
                    </a:lnTo>
                    <a:lnTo>
                      <a:pt x="152400" y="194310"/>
                    </a:lnTo>
                    <a:lnTo>
                      <a:pt x="87630" y="224790"/>
                    </a:lnTo>
                    <a:lnTo>
                      <a:pt x="19050" y="224790"/>
                    </a:lnTo>
                    <a:lnTo>
                      <a:pt x="72390" y="312420"/>
                    </a:lnTo>
                    <a:lnTo>
                      <a:pt x="11430" y="358140"/>
                    </a:lnTo>
                    <a:lnTo>
                      <a:pt x="34290" y="453390"/>
                    </a:lnTo>
                    <a:lnTo>
                      <a:pt x="87630" y="422910"/>
                    </a:lnTo>
                    <a:lnTo>
                      <a:pt x="278130" y="514350"/>
                    </a:lnTo>
                    <a:lnTo>
                      <a:pt x="270510" y="358140"/>
                    </a:lnTo>
                    <a:lnTo>
                      <a:pt x="354330" y="381000"/>
                    </a:lnTo>
                    <a:lnTo>
                      <a:pt x="327660" y="300990"/>
                    </a:lnTo>
                    <a:lnTo>
                      <a:pt x="320040" y="156210"/>
                    </a:lnTo>
                    <a:lnTo>
                      <a:pt x="240030" y="137160"/>
                    </a:lnTo>
                    <a:lnTo>
                      <a:pt x="243840" y="68580"/>
                    </a:lnTo>
                    <a:lnTo>
                      <a:pt x="163830" y="0"/>
                    </a:lnTo>
                    <a:lnTo>
                      <a:pt x="0" y="762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81" name="フリーフォーム 92">
                <a:extLst>
                  <a:ext uri="{FF2B5EF4-FFF2-40B4-BE49-F238E27FC236}">
                    <a16:creationId xmlns:a16="http://schemas.microsoft.com/office/drawing/2014/main" id="{2B73A04D-FC8C-4CE8-B532-4A23B563FB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3030" y="4697730"/>
                <a:ext cx="422910" cy="784860"/>
              </a:xfrm>
              <a:custGeom>
                <a:avLst/>
                <a:gdLst>
                  <a:gd name="T0" fmla="*/ 0 w 422910"/>
                  <a:gd name="T1" fmla="*/ 0 h 784860"/>
                  <a:gd name="T2" fmla="*/ 110490 w 422910"/>
                  <a:gd name="T3" fmla="*/ 251460 h 784860"/>
                  <a:gd name="T4" fmla="*/ 160020 w 422910"/>
                  <a:gd name="T5" fmla="*/ 285750 h 784860"/>
                  <a:gd name="T6" fmla="*/ 118110 w 422910"/>
                  <a:gd name="T7" fmla="*/ 350520 h 784860"/>
                  <a:gd name="T8" fmla="*/ 186690 w 422910"/>
                  <a:gd name="T9" fmla="*/ 346710 h 784860"/>
                  <a:gd name="T10" fmla="*/ 182880 w 422910"/>
                  <a:gd name="T11" fmla="*/ 483870 h 784860"/>
                  <a:gd name="T12" fmla="*/ 255270 w 422910"/>
                  <a:gd name="T13" fmla="*/ 598170 h 784860"/>
                  <a:gd name="T14" fmla="*/ 308610 w 422910"/>
                  <a:gd name="T15" fmla="*/ 544830 h 784860"/>
                  <a:gd name="T16" fmla="*/ 361950 w 422910"/>
                  <a:gd name="T17" fmla="*/ 670560 h 784860"/>
                  <a:gd name="T18" fmla="*/ 320040 w 422910"/>
                  <a:gd name="T19" fmla="*/ 742950 h 784860"/>
                  <a:gd name="T20" fmla="*/ 381000 w 422910"/>
                  <a:gd name="T21" fmla="*/ 784860 h 784860"/>
                  <a:gd name="T22" fmla="*/ 407670 w 422910"/>
                  <a:gd name="T23" fmla="*/ 636270 h 784860"/>
                  <a:gd name="T24" fmla="*/ 335280 w 422910"/>
                  <a:gd name="T25" fmla="*/ 502920 h 784860"/>
                  <a:gd name="T26" fmla="*/ 358140 w 422910"/>
                  <a:gd name="T27" fmla="*/ 464820 h 784860"/>
                  <a:gd name="T28" fmla="*/ 422910 w 422910"/>
                  <a:gd name="T29" fmla="*/ 430530 h 784860"/>
                  <a:gd name="T30" fmla="*/ 281940 w 422910"/>
                  <a:gd name="T31" fmla="*/ 377190 h 784860"/>
                  <a:gd name="T32" fmla="*/ 278130 w 422910"/>
                  <a:gd name="T33" fmla="*/ 297180 h 784860"/>
                  <a:gd name="T34" fmla="*/ 320040 w 422910"/>
                  <a:gd name="T35" fmla="*/ 213360 h 784860"/>
                  <a:gd name="T36" fmla="*/ 190500 w 422910"/>
                  <a:gd name="T37" fmla="*/ 198120 h 784860"/>
                  <a:gd name="T38" fmla="*/ 190500 w 422910"/>
                  <a:gd name="T39" fmla="*/ 140970 h 784860"/>
                  <a:gd name="T40" fmla="*/ 278130 w 422910"/>
                  <a:gd name="T41" fmla="*/ 87630 h 784860"/>
                  <a:gd name="T42" fmla="*/ 213360 w 422910"/>
                  <a:gd name="T43" fmla="*/ 26670 h 784860"/>
                  <a:gd name="T44" fmla="*/ 148590 w 422910"/>
                  <a:gd name="T45" fmla="*/ 34290 h 784860"/>
                  <a:gd name="T46" fmla="*/ 121920 w 422910"/>
                  <a:gd name="T47" fmla="*/ 91440 h 784860"/>
                  <a:gd name="T48" fmla="*/ 0 w 422910"/>
                  <a:gd name="T49" fmla="*/ 0 h 78486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22910" h="784860">
                    <a:moveTo>
                      <a:pt x="0" y="0"/>
                    </a:moveTo>
                    <a:lnTo>
                      <a:pt x="110490" y="251460"/>
                    </a:lnTo>
                    <a:lnTo>
                      <a:pt x="160020" y="285750"/>
                    </a:lnTo>
                    <a:lnTo>
                      <a:pt x="118110" y="350520"/>
                    </a:lnTo>
                    <a:lnTo>
                      <a:pt x="186690" y="346710"/>
                    </a:lnTo>
                    <a:lnTo>
                      <a:pt x="182880" y="483870"/>
                    </a:lnTo>
                    <a:lnTo>
                      <a:pt x="255270" y="598170"/>
                    </a:lnTo>
                    <a:lnTo>
                      <a:pt x="308610" y="544830"/>
                    </a:lnTo>
                    <a:lnTo>
                      <a:pt x="361950" y="670560"/>
                    </a:lnTo>
                    <a:lnTo>
                      <a:pt x="320040" y="742950"/>
                    </a:lnTo>
                    <a:lnTo>
                      <a:pt x="381000" y="784860"/>
                    </a:lnTo>
                    <a:lnTo>
                      <a:pt x="407670" y="636270"/>
                    </a:lnTo>
                    <a:lnTo>
                      <a:pt x="335280" y="502920"/>
                    </a:lnTo>
                    <a:lnTo>
                      <a:pt x="358140" y="464820"/>
                    </a:lnTo>
                    <a:lnTo>
                      <a:pt x="422910" y="430530"/>
                    </a:lnTo>
                    <a:lnTo>
                      <a:pt x="281940" y="377190"/>
                    </a:lnTo>
                    <a:lnTo>
                      <a:pt x="278130" y="297180"/>
                    </a:lnTo>
                    <a:lnTo>
                      <a:pt x="320040" y="213360"/>
                    </a:lnTo>
                    <a:lnTo>
                      <a:pt x="190500" y="198120"/>
                    </a:lnTo>
                    <a:lnTo>
                      <a:pt x="190500" y="140970"/>
                    </a:lnTo>
                    <a:lnTo>
                      <a:pt x="278130" y="87630"/>
                    </a:lnTo>
                    <a:lnTo>
                      <a:pt x="213360" y="26670"/>
                    </a:lnTo>
                    <a:lnTo>
                      <a:pt x="148590" y="34290"/>
                    </a:lnTo>
                    <a:lnTo>
                      <a:pt x="121920" y="9144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2565" name="グループ化 76">
              <a:extLst>
                <a:ext uri="{FF2B5EF4-FFF2-40B4-BE49-F238E27FC236}">
                  <a16:creationId xmlns:a16="http://schemas.microsoft.com/office/drawing/2014/main" id="{AB8E63D3-C701-4074-AE9F-AF60C0EC7B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59267" y="2437710"/>
              <a:ext cx="45045" cy="325858"/>
              <a:chOff x="4892040" y="845820"/>
              <a:chExt cx="716280" cy="5181600"/>
            </a:xfrm>
          </p:grpSpPr>
          <p:sp>
            <p:nvSpPr>
              <p:cNvPr id="22576" name="フリーフォーム 87">
                <a:extLst>
                  <a:ext uri="{FF2B5EF4-FFF2-40B4-BE49-F238E27FC236}">
                    <a16:creationId xmlns:a16="http://schemas.microsoft.com/office/drawing/2014/main" id="{F655326F-A641-4BF1-80F3-5B17EDD7FD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2040" y="845820"/>
                <a:ext cx="716280" cy="868680"/>
              </a:xfrm>
              <a:custGeom>
                <a:avLst/>
                <a:gdLst>
                  <a:gd name="T0" fmla="*/ 30480 w 716280"/>
                  <a:gd name="T1" fmla="*/ 45720 h 868680"/>
                  <a:gd name="T2" fmla="*/ 0 w 716280"/>
                  <a:gd name="T3" fmla="*/ 220980 h 868680"/>
                  <a:gd name="T4" fmla="*/ 76200 w 716280"/>
                  <a:gd name="T5" fmla="*/ 480060 h 868680"/>
                  <a:gd name="T6" fmla="*/ 243840 w 716280"/>
                  <a:gd name="T7" fmla="*/ 510540 h 868680"/>
                  <a:gd name="T8" fmla="*/ 251460 w 716280"/>
                  <a:gd name="T9" fmla="*/ 678180 h 868680"/>
                  <a:gd name="T10" fmla="*/ 601980 w 716280"/>
                  <a:gd name="T11" fmla="*/ 868680 h 868680"/>
                  <a:gd name="T12" fmla="*/ 563880 w 716280"/>
                  <a:gd name="T13" fmla="*/ 640080 h 868680"/>
                  <a:gd name="T14" fmla="*/ 716280 w 716280"/>
                  <a:gd name="T15" fmla="*/ 594360 h 868680"/>
                  <a:gd name="T16" fmla="*/ 647700 w 716280"/>
                  <a:gd name="T17" fmla="*/ 320040 h 868680"/>
                  <a:gd name="T18" fmla="*/ 480060 w 716280"/>
                  <a:gd name="T19" fmla="*/ 259080 h 868680"/>
                  <a:gd name="T20" fmla="*/ 373380 w 716280"/>
                  <a:gd name="T21" fmla="*/ 99060 h 868680"/>
                  <a:gd name="T22" fmla="*/ 167640 w 716280"/>
                  <a:gd name="T23" fmla="*/ 0 h 868680"/>
                  <a:gd name="T24" fmla="*/ 30480 w 716280"/>
                  <a:gd name="T25" fmla="*/ 45720 h 86868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16280" h="868680">
                    <a:moveTo>
                      <a:pt x="30480" y="45720"/>
                    </a:moveTo>
                    <a:lnTo>
                      <a:pt x="0" y="220980"/>
                    </a:lnTo>
                    <a:lnTo>
                      <a:pt x="76200" y="480060"/>
                    </a:lnTo>
                    <a:lnTo>
                      <a:pt x="243840" y="510540"/>
                    </a:lnTo>
                    <a:lnTo>
                      <a:pt x="251460" y="678180"/>
                    </a:lnTo>
                    <a:lnTo>
                      <a:pt x="601980" y="868680"/>
                    </a:lnTo>
                    <a:lnTo>
                      <a:pt x="563880" y="640080"/>
                    </a:lnTo>
                    <a:lnTo>
                      <a:pt x="716280" y="594360"/>
                    </a:lnTo>
                    <a:lnTo>
                      <a:pt x="647700" y="320040"/>
                    </a:lnTo>
                    <a:lnTo>
                      <a:pt x="480060" y="259080"/>
                    </a:lnTo>
                    <a:lnTo>
                      <a:pt x="373380" y="99060"/>
                    </a:lnTo>
                    <a:lnTo>
                      <a:pt x="167640" y="0"/>
                    </a:lnTo>
                    <a:lnTo>
                      <a:pt x="30480" y="4572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77" name="フリーフォーム 88">
                <a:extLst>
                  <a:ext uri="{FF2B5EF4-FFF2-40B4-BE49-F238E27FC236}">
                    <a16:creationId xmlns:a16="http://schemas.microsoft.com/office/drawing/2014/main" id="{9F1255EE-C009-4034-97FE-784D6B994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520" y="5753100"/>
                <a:ext cx="205740" cy="274320"/>
              </a:xfrm>
              <a:custGeom>
                <a:avLst/>
                <a:gdLst>
                  <a:gd name="T0" fmla="*/ 0 w 205740"/>
                  <a:gd name="T1" fmla="*/ 53340 h 274320"/>
                  <a:gd name="T2" fmla="*/ 45720 w 205740"/>
                  <a:gd name="T3" fmla="*/ 205740 h 274320"/>
                  <a:gd name="T4" fmla="*/ 137160 w 205740"/>
                  <a:gd name="T5" fmla="*/ 274320 h 274320"/>
                  <a:gd name="T6" fmla="*/ 205740 w 205740"/>
                  <a:gd name="T7" fmla="*/ 205740 h 274320"/>
                  <a:gd name="T8" fmla="*/ 160020 w 205740"/>
                  <a:gd name="T9" fmla="*/ 53340 h 274320"/>
                  <a:gd name="T10" fmla="*/ 83820 w 205740"/>
                  <a:gd name="T11" fmla="*/ 0 h 274320"/>
                  <a:gd name="T12" fmla="*/ 0 w 205740"/>
                  <a:gd name="T13" fmla="*/ 53340 h 2743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05740" h="274320">
                    <a:moveTo>
                      <a:pt x="0" y="53340"/>
                    </a:moveTo>
                    <a:lnTo>
                      <a:pt x="45720" y="205740"/>
                    </a:lnTo>
                    <a:lnTo>
                      <a:pt x="137160" y="274320"/>
                    </a:lnTo>
                    <a:lnTo>
                      <a:pt x="205740" y="205740"/>
                    </a:lnTo>
                    <a:lnTo>
                      <a:pt x="160020" y="53340"/>
                    </a:lnTo>
                    <a:lnTo>
                      <a:pt x="83820" y="0"/>
                    </a:lnTo>
                    <a:lnTo>
                      <a:pt x="0" y="5334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207ADA5C-D630-437C-8320-3A91B20E9E4F}"/>
                </a:ext>
              </a:extLst>
            </p:cNvPr>
            <p:cNvSpPr/>
            <p:nvPr/>
          </p:nvSpPr>
          <p:spPr>
            <a:xfrm>
              <a:off x="384178" y="324916"/>
              <a:ext cx="2027621" cy="57474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21913">
                <a:defRPr/>
              </a:pPr>
              <a:endParaRPr lang="ja-JP" altLang="en-US">
                <a:solidFill>
                  <a:srgbClr val="FFFFFF"/>
                </a:solidFill>
              </a:endParaRPr>
            </a:p>
          </p:txBody>
        </p:sp>
        <p:sp>
          <p:nvSpPr>
            <p:cNvPr id="22567" name="テキスト ボックス 78">
              <a:extLst>
                <a:ext uri="{FF2B5EF4-FFF2-40B4-BE49-F238E27FC236}">
                  <a16:creationId xmlns:a16="http://schemas.microsoft.com/office/drawing/2014/main" id="{75B6C808-6D61-4EE9-B17A-0346093433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0170" y="843379"/>
              <a:ext cx="529907" cy="208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30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東京都</a:t>
              </a:r>
            </a:p>
          </p:txBody>
        </p:sp>
        <p:grpSp>
          <p:nvGrpSpPr>
            <p:cNvPr id="22568" name="グループ化 79">
              <a:extLst>
                <a:ext uri="{FF2B5EF4-FFF2-40B4-BE49-F238E27FC236}">
                  <a16:creationId xmlns:a16="http://schemas.microsoft.com/office/drawing/2014/main" id="{A176B2FF-6903-456A-ABA8-272C496CD0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411" y="1623820"/>
              <a:ext cx="173896" cy="388976"/>
              <a:chOff x="3111120" y="489387"/>
              <a:chExt cx="2277626" cy="5094667"/>
            </a:xfrm>
          </p:grpSpPr>
          <p:sp>
            <p:nvSpPr>
              <p:cNvPr id="22569" name="フリーフォーム 80">
                <a:extLst>
                  <a:ext uri="{FF2B5EF4-FFF2-40B4-BE49-F238E27FC236}">
                    <a16:creationId xmlns:a16="http://schemas.microsoft.com/office/drawing/2014/main" id="{882B625E-752B-4805-AFE8-26506CD57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6577" y="489387"/>
                <a:ext cx="447428" cy="648520"/>
              </a:xfrm>
              <a:custGeom>
                <a:avLst/>
                <a:gdLst>
                  <a:gd name="T0" fmla="*/ 28468 w 790112"/>
                  <a:gd name="T1" fmla="*/ 2847 h 1145220"/>
                  <a:gd name="T2" fmla="*/ 0 w 790112"/>
                  <a:gd name="T3" fmla="*/ 93947 h 1145220"/>
                  <a:gd name="T4" fmla="*/ 28468 w 790112"/>
                  <a:gd name="T5" fmla="*/ 193588 h 1145220"/>
                  <a:gd name="T6" fmla="*/ 8541 w 790112"/>
                  <a:gd name="T7" fmla="*/ 227750 h 1145220"/>
                  <a:gd name="T8" fmla="*/ 34162 w 790112"/>
                  <a:gd name="T9" fmla="*/ 298922 h 1145220"/>
                  <a:gd name="T10" fmla="*/ 130956 w 790112"/>
                  <a:gd name="T11" fmla="*/ 353012 h 1145220"/>
                  <a:gd name="T12" fmla="*/ 224903 w 790112"/>
                  <a:gd name="T13" fmla="*/ 367247 h 1145220"/>
                  <a:gd name="T14" fmla="*/ 250525 w 790112"/>
                  <a:gd name="T15" fmla="*/ 321696 h 1145220"/>
                  <a:gd name="T16" fmla="*/ 253371 w 790112"/>
                  <a:gd name="T17" fmla="*/ 176506 h 1145220"/>
                  <a:gd name="T18" fmla="*/ 187894 w 790112"/>
                  <a:gd name="T19" fmla="*/ 48397 h 1145220"/>
                  <a:gd name="T20" fmla="*/ 88253 w 790112"/>
                  <a:gd name="T21" fmla="*/ 19928 h 1145220"/>
                  <a:gd name="T22" fmla="*/ 56937 w 790112"/>
                  <a:gd name="T23" fmla="*/ 0 h 1145220"/>
                  <a:gd name="T24" fmla="*/ 28468 w 790112"/>
                  <a:gd name="T25" fmla="*/ 2847 h 11452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90112" h="1145220">
                    <a:moveTo>
                      <a:pt x="88776" y="8878"/>
                    </a:moveTo>
                    <a:lnTo>
                      <a:pt x="0" y="292963"/>
                    </a:lnTo>
                    <a:lnTo>
                      <a:pt x="88776" y="603682"/>
                    </a:lnTo>
                    <a:lnTo>
                      <a:pt x="26633" y="710214"/>
                    </a:lnTo>
                    <a:lnTo>
                      <a:pt x="106532" y="932156"/>
                    </a:lnTo>
                    <a:lnTo>
                      <a:pt x="408372" y="1100831"/>
                    </a:lnTo>
                    <a:lnTo>
                      <a:pt x="701335" y="1145220"/>
                    </a:lnTo>
                    <a:lnTo>
                      <a:pt x="781235" y="1003177"/>
                    </a:lnTo>
                    <a:lnTo>
                      <a:pt x="790112" y="550416"/>
                    </a:lnTo>
                    <a:lnTo>
                      <a:pt x="585926" y="150921"/>
                    </a:lnTo>
                    <a:lnTo>
                      <a:pt x="275207" y="62144"/>
                    </a:lnTo>
                    <a:lnTo>
                      <a:pt x="177553" y="0"/>
                    </a:lnTo>
                    <a:lnTo>
                      <a:pt x="88776" y="887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70" name="フリーフォーム 81">
                <a:extLst>
                  <a:ext uri="{FF2B5EF4-FFF2-40B4-BE49-F238E27FC236}">
                    <a16:creationId xmlns:a16="http://schemas.microsoft.com/office/drawing/2014/main" id="{75BA2396-78F8-49C0-A851-092553F7CC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4721" y="1927190"/>
                <a:ext cx="110600" cy="105573"/>
              </a:xfrm>
              <a:custGeom>
                <a:avLst/>
                <a:gdLst>
                  <a:gd name="T0" fmla="*/ 42703 w 195309"/>
                  <a:gd name="T1" fmla="*/ 0 h 186431"/>
                  <a:gd name="T2" fmla="*/ 5693 w 195309"/>
                  <a:gd name="T3" fmla="*/ 11387 h 186431"/>
                  <a:gd name="T4" fmla="*/ 0 w 195309"/>
                  <a:gd name="T5" fmla="*/ 39856 h 186431"/>
                  <a:gd name="T6" fmla="*/ 25621 w 195309"/>
                  <a:gd name="T7" fmla="*/ 59784 h 186431"/>
                  <a:gd name="T8" fmla="*/ 62631 w 195309"/>
                  <a:gd name="T9" fmla="*/ 25622 h 186431"/>
                  <a:gd name="T10" fmla="*/ 42703 w 195309"/>
                  <a:gd name="T11" fmla="*/ 0 h 1864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5309" h="186431">
                    <a:moveTo>
                      <a:pt x="133165" y="0"/>
                    </a:moveTo>
                    <a:lnTo>
                      <a:pt x="17755" y="35510"/>
                    </a:lnTo>
                    <a:lnTo>
                      <a:pt x="0" y="124287"/>
                    </a:lnTo>
                    <a:lnTo>
                      <a:pt x="79899" y="186431"/>
                    </a:lnTo>
                    <a:lnTo>
                      <a:pt x="195309" y="79899"/>
                    </a:lnTo>
                    <a:lnTo>
                      <a:pt x="13316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71" name="フリーフォーム 82">
                <a:extLst>
                  <a:ext uri="{FF2B5EF4-FFF2-40B4-BE49-F238E27FC236}">
                    <a16:creationId xmlns:a16="http://schemas.microsoft.com/office/drawing/2014/main" id="{7CF888B2-06CB-47A9-B126-871D0482F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3957" y="2470137"/>
                <a:ext cx="236283" cy="542947"/>
              </a:xfrm>
              <a:custGeom>
                <a:avLst/>
                <a:gdLst>
                  <a:gd name="T0" fmla="*/ 122416 w 417251"/>
                  <a:gd name="T1" fmla="*/ 0 h 958789"/>
                  <a:gd name="T2" fmla="*/ 28469 w 417251"/>
                  <a:gd name="T3" fmla="*/ 111028 h 958789"/>
                  <a:gd name="T4" fmla="*/ 31316 w 417251"/>
                  <a:gd name="T5" fmla="*/ 148037 h 958789"/>
                  <a:gd name="T6" fmla="*/ 0 w 417251"/>
                  <a:gd name="T7" fmla="*/ 185047 h 958789"/>
                  <a:gd name="T8" fmla="*/ 22775 w 417251"/>
                  <a:gd name="T9" fmla="*/ 270453 h 958789"/>
                  <a:gd name="T10" fmla="*/ 91101 w 417251"/>
                  <a:gd name="T11" fmla="*/ 307462 h 958789"/>
                  <a:gd name="T12" fmla="*/ 99641 w 417251"/>
                  <a:gd name="T13" fmla="*/ 139497 h 958789"/>
                  <a:gd name="T14" fmla="*/ 133804 w 417251"/>
                  <a:gd name="T15" fmla="*/ 96794 h 958789"/>
                  <a:gd name="T16" fmla="*/ 133804 w 417251"/>
                  <a:gd name="T17" fmla="*/ 28469 h 958789"/>
                  <a:gd name="T18" fmla="*/ 122416 w 417251"/>
                  <a:gd name="T19" fmla="*/ 0 h 9587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17251" h="958789">
                    <a:moveTo>
                      <a:pt x="381740" y="0"/>
                    </a:moveTo>
                    <a:lnTo>
                      <a:pt x="88777" y="346229"/>
                    </a:lnTo>
                    <a:lnTo>
                      <a:pt x="97655" y="461639"/>
                    </a:lnTo>
                    <a:lnTo>
                      <a:pt x="0" y="577049"/>
                    </a:lnTo>
                    <a:lnTo>
                      <a:pt x="71022" y="843379"/>
                    </a:lnTo>
                    <a:lnTo>
                      <a:pt x="284086" y="958789"/>
                    </a:lnTo>
                    <a:lnTo>
                      <a:pt x="310719" y="435006"/>
                    </a:lnTo>
                    <a:lnTo>
                      <a:pt x="417251" y="301841"/>
                    </a:lnTo>
                    <a:lnTo>
                      <a:pt x="417251" y="88777"/>
                    </a:lnTo>
                    <a:lnTo>
                      <a:pt x="38174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72" name="フリーフォーム 83">
                <a:extLst>
                  <a:ext uri="{FF2B5EF4-FFF2-40B4-BE49-F238E27FC236}">
                    <a16:creationId xmlns:a16="http://schemas.microsoft.com/office/drawing/2014/main" id="{444F3556-0789-4DE1-AEEE-C2514F965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2921" y="2962811"/>
                <a:ext cx="150818" cy="135737"/>
              </a:xfrm>
              <a:custGeom>
                <a:avLst/>
                <a:gdLst>
                  <a:gd name="T0" fmla="*/ 56937 w 266330"/>
                  <a:gd name="T1" fmla="*/ 0 h 239697"/>
                  <a:gd name="T2" fmla="*/ 0 w 266330"/>
                  <a:gd name="T3" fmla="*/ 54091 h 239697"/>
                  <a:gd name="T4" fmla="*/ 51243 w 266330"/>
                  <a:gd name="T5" fmla="*/ 76866 h 239697"/>
                  <a:gd name="T6" fmla="*/ 85406 w 266330"/>
                  <a:gd name="T7" fmla="*/ 34163 h 239697"/>
                  <a:gd name="T8" fmla="*/ 56937 w 266330"/>
                  <a:gd name="T9" fmla="*/ 0 h 2396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6330" h="239697">
                    <a:moveTo>
                      <a:pt x="177553" y="0"/>
                    </a:moveTo>
                    <a:lnTo>
                      <a:pt x="0" y="168676"/>
                    </a:lnTo>
                    <a:lnTo>
                      <a:pt x="159798" y="239697"/>
                    </a:lnTo>
                    <a:lnTo>
                      <a:pt x="266330" y="106532"/>
                    </a:lnTo>
                    <a:lnTo>
                      <a:pt x="17755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73" name="フリーフォーム 84">
                <a:extLst>
                  <a:ext uri="{FF2B5EF4-FFF2-40B4-BE49-F238E27FC236}">
                    <a16:creationId xmlns:a16="http://schemas.microsoft.com/office/drawing/2014/main" id="{D6A7FDED-94EF-4E06-A7AC-9F1E453203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1120" y="3465539"/>
                <a:ext cx="251364" cy="321746"/>
              </a:xfrm>
              <a:custGeom>
                <a:avLst/>
                <a:gdLst>
                  <a:gd name="T0" fmla="*/ 71172 w 443883"/>
                  <a:gd name="T1" fmla="*/ 0 h 568171"/>
                  <a:gd name="T2" fmla="*/ 34162 w 443883"/>
                  <a:gd name="T3" fmla="*/ 31315 h 568171"/>
                  <a:gd name="T4" fmla="*/ 48397 w 443883"/>
                  <a:gd name="T5" fmla="*/ 59784 h 568171"/>
                  <a:gd name="T6" fmla="*/ 25622 w 443883"/>
                  <a:gd name="T7" fmla="*/ 88253 h 568171"/>
                  <a:gd name="T8" fmla="*/ 34162 w 443883"/>
                  <a:gd name="T9" fmla="*/ 119569 h 568171"/>
                  <a:gd name="T10" fmla="*/ 0 w 443883"/>
                  <a:gd name="T11" fmla="*/ 156577 h 568171"/>
                  <a:gd name="T12" fmla="*/ 25622 w 443883"/>
                  <a:gd name="T13" fmla="*/ 182200 h 568171"/>
                  <a:gd name="T14" fmla="*/ 79712 w 443883"/>
                  <a:gd name="T15" fmla="*/ 162271 h 568171"/>
                  <a:gd name="T16" fmla="*/ 88253 w 443883"/>
                  <a:gd name="T17" fmla="*/ 136649 h 568171"/>
                  <a:gd name="T18" fmla="*/ 142344 w 443883"/>
                  <a:gd name="T19" fmla="*/ 108181 h 568171"/>
                  <a:gd name="T20" fmla="*/ 130956 w 443883"/>
                  <a:gd name="T21" fmla="*/ 37009 h 568171"/>
                  <a:gd name="T22" fmla="*/ 71172 w 443883"/>
                  <a:gd name="T23" fmla="*/ 0 h 56817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43883" h="568171">
                    <a:moveTo>
                      <a:pt x="221941" y="0"/>
                    </a:moveTo>
                    <a:lnTo>
                      <a:pt x="106532" y="97654"/>
                    </a:lnTo>
                    <a:lnTo>
                      <a:pt x="150920" y="186431"/>
                    </a:lnTo>
                    <a:lnTo>
                      <a:pt x="79899" y="275208"/>
                    </a:lnTo>
                    <a:lnTo>
                      <a:pt x="106532" y="372862"/>
                    </a:lnTo>
                    <a:lnTo>
                      <a:pt x="0" y="488272"/>
                    </a:lnTo>
                    <a:lnTo>
                      <a:pt x="79899" y="568171"/>
                    </a:lnTo>
                    <a:lnTo>
                      <a:pt x="248574" y="506027"/>
                    </a:lnTo>
                    <a:lnTo>
                      <a:pt x="275207" y="426128"/>
                    </a:lnTo>
                    <a:lnTo>
                      <a:pt x="443883" y="337351"/>
                    </a:lnTo>
                    <a:lnTo>
                      <a:pt x="408372" y="115410"/>
                    </a:lnTo>
                    <a:lnTo>
                      <a:pt x="22194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74" name="フリーフォーム 85">
                <a:extLst>
                  <a:ext uri="{FF2B5EF4-FFF2-40B4-BE49-F238E27FC236}">
                    <a16:creationId xmlns:a16="http://schemas.microsoft.com/office/drawing/2014/main" id="{19BF1E20-02B2-4311-AD1F-42893C3943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9633" y="4098977"/>
                <a:ext cx="402182" cy="427319"/>
              </a:xfrm>
              <a:custGeom>
                <a:avLst/>
                <a:gdLst>
                  <a:gd name="T0" fmla="*/ 34162 w 710213"/>
                  <a:gd name="T1" fmla="*/ 19928 h 754602"/>
                  <a:gd name="T2" fmla="*/ 45550 w 710213"/>
                  <a:gd name="T3" fmla="*/ 74019 h 754602"/>
                  <a:gd name="T4" fmla="*/ 0 w 710213"/>
                  <a:gd name="T5" fmla="*/ 162271 h 754602"/>
                  <a:gd name="T6" fmla="*/ 22775 w 710213"/>
                  <a:gd name="T7" fmla="*/ 213515 h 754602"/>
                  <a:gd name="T8" fmla="*/ 113875 w 710213"/>
                  <a:gd name="T9" fmla="*/ 241984 h 754602"/>
                  <a:gd name="T10" fmla="*/ 219208 w 710213"/>
                  <a:gd name="T11" fmla="*/ 170812 h 754602"/>
                  <a:gd name="T12" fmla="*/ 213515 w 710213"/>
                  <a:gd name="T13" fmla="*/ 125263 h 754602"/>
                  <a:gd name="T14" fmla="*/ 227749 w 710213"/>
                  <a:gd name="T15" fmla="*/ 91100 h 754602"/>
                  <a:gd name="T16" fmla="*/ 222056 w 710213"/>
                  <a:gd name="T17" fmla="*/ 54091 h 754602"/>
                  <a:gd name="T18" fmla="*/ 153731 w 710213"/>
                  <a:gd name="T19" fmla="*/ 0 h 754602"/>
                  <a:gd name="T20" fmla="*/ 34162 w 710213"/>
                  <a:gd name="T21" fmla="*/ 19928 h 7546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10213" h="754602">
                    <a:moveTo>
                      <a:pt x="106532" y="62144"/>
                    </a:moveTo>
                    <a:lnTo>
                      <a:pt x="142042" y="230820"/>
                    </a:lnTo>
                    <a:lnTo>
                      <a:pt x="0" y="506027"/>
                    </a:lnTo>
                    <a:lnTo>
                      <a:pt x="71021" y="665825"/>
                    </a:lnTo>
                    <a:lnTo>
                      <a:pt x="355106" y="754602"/>
                    </a:lnTo>
                    <a:lnTo>
                      <a:pt x="683580" y="532660"/>
                    </a:lnTo>
                    <a:lnTo>
                      <a:pt x="665825" y="390618"/>
                    </a:lnTo>
                    <a:lnTo>
                      <a:pt x="710213" y="284086"/>
                    </a:lnTo>
                    <a:lnTo>
                      <a:pt x="692458" y="168676"/>
                    </a:lnTo>
                    <a:lnTo>
                      <a:pt x="479394" y="0"/>
                    </a:lnTo>
                    <a:lnTo>
                      <a:pt x="106532" y="62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75" name="フリーフォーム 86">
                <a:extLst>
                  <a:ext uri="{FF2B5EF4-FFF2-40B4-BE49-F238E27FC236}">
                    <a16:creationId xmlns:a16="http://schemas.microsoft.com/office/drawing/2014/main" id="{1CB94FB7-9FFA-4921-A32B-6CA56F339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2416" y="5282214"/>
                <a:ext cx="266330" cy="301840"/>
              </a:xfrm>
              <a:custGeom>
                <a:avLst/>
                <a:gdLst>
                  <a:gd name="T0" fmla="*/ 62143 w 266330"/>
                  <a:gd name="T1" fmla="*/ 0 h 301840"/>
                  <a:gd name="T2" fmla="*/ 0 w 266330"/>
                  <a:gd name="T3" fmla="*/ 124287 h 301840"/>
                  <a:gd name="T4" fmla="*/ 26633 w 266330"/>
                  <a:gd name="T5" fmla="*/ 248574 h 301840"/>
                  <a:gd name="T6" fmla="*/ 195308 w 266330"/>
                  <a:gd name="T7" fmla="*/ 301840 h 301840"/>
                  <a:gd name="T8" fmla="*/ 266330 w 266330"/>
                  <a:gd name="T9" fmla="*/ 204186 h 301840"/>
                  <a:gd name="T10" fmla="*/ 221941 w 266330"/>
                  <a:gd name="T11" fmla="*/ 62143 h 301840"/>
                  <a:gd name="T12" fmla="*/ 62143 w 266330"/>
                  <a:gd name="T13" fmla="*/ 0 h 3018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66330" h="301840">
                    <a:moveTo>
                      <a:pt x="62143" y="0"/>
                    </a:moveTo>
                    <a:lnTo>
                      <a:pt x="0" y="124287"/>
                    </a:lnTo>
                    <a:lnTo>
                      <a:pt x="26633" y="248574"/>
                    </a:lnTo>
                    <a:lnTo>
                      <a:pt x="195308" y="301840"/>
                    </a:lnTo>
                    <a:lnTo>
                      <a:pt x="266330" y="204186"/>
                    </a:lnTo>
                    <a:lnTo>
                      <a:pt x="221941" y="62143"/>
                    </a:lnTo>
                    <a:lnTo>
                      <a:pt x="6214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2536" name="グループ化 93">
            <a:extLst>
              <a:ext uri="{FF2B5EF4-FFF2-40B4-BE49-F238E27FC236}">
                <a16:creationId xmlns:a16="http://schemas.microsoft.com/office/drawing/2014/main" id="{C8172FDC-5BB3-45DA-92B4-DFEFECBB0FF5}"/>
              </a:ext>
            </a:extLst>
          </p:cNvPr>
          <p:cNvGrpSpPr>
            <a:grpSpLocks/>
          </p:cNvGrpSpPr>
          <p:nvPr/>
        </p:nvGrpSpPr>
        <p:grpSpPr bwMode="auto">
          <a:xfrm>
            <a:off x="8421688" y="1452563"/>
            <a:ext cx="906462" cy="7112000"/>
            <a:chOff x="4892040" y="845820"/>
            <a:chExt cx="716280" cy="5181600"/>
          </a:xfrm>
        </p:grpSpPr>
        <p:sp>
          <p:nvSpPr>
            <p:cNvPr id="22560" name="フリーフォーム 94">
              <a:extLst>
                <a:ext uri="{FF2B5EF4-FFF2-40B4-BE49-F238E27FC236}">
                  <a16:creationId xmlns:a16="http://schemas.microsoft.com/office/drawing/2014/main" id="{7FBBB774-093A-45E9-92CE-77CDDF37F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040" y="845820"/>
              <a:ext cx="716280" cy="868680"/>
            </a:xfrm>
            <a:custGeom>
              <a:avLst/>
              <a:gdLst>
                <a:gd name="T0" fmla="*/ 30480 w 716280"/>
                <a:gd name="T1" fmla="*/ 45720 h 868680"/>
                <a:gd name="T2" fmla="*/ 0 w 716280"/>
                <a:gd name="T3" fmla="*/ 220980 h 868680"/>
                <a:gd name="T4" fmla="*/ 76200 w 716280"/>
                <a:gd name="T5" fmla="*/ 480060 h 868680"/>
                <a:gd name="T6" fmla="*/ 243840 w 716280"/>
                <a:gd name="T7" fmla="*/ 510540 h 868680"/>
                <a:gd name="T8" fmla="*/ 251460 w 716280"/>
                <a:gd name="T9" fmla="*/ 678180 h 868680"/>
                <a:gd name="T10" fmla="*/ 601980 w 716280"/>
                <a:gd name="T11" fmla="*/ 868680 h 868680"/>
                <a:gd name="T12" fmla="*/ 563880 w 716280"/>
                <a:gd name="T13" fmla="*/ 640080 h 868680"/>
                <a:gd name="T14" fmla="*/ 716280 w 716280"/>
                <a:gd name="T15" fmla="*/ 594360 h 868680"/>
                <a:gd name="T16" fmla="*/ 647700 w 716280"/>
                <a:gd name="T17" fmla="*/ 320040 h 868680"/>
                <a:gd name="T18" fmla="*/ 480060 w 716280"/>
                <a:gd name="T19" fmla="*/ 259080 h 868680"/>
                <a:gd name="T20" fmla="*/ 373380 w 716280"/>
                <a:gd name="T21" fmla="*/ 99060 h 868680"/>
                <a:gd name="T22" fmla="*/ 167640 w 716280"/>
                <a:gd name="T23" fmla="*/ 0 h 868680"/>
                <a:gd name="T24" fmla="*/ 30480 w 716280"/>
                <a:gd name="T25" fmla="*/ 45720 h 8686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16280" h="868680">
                  <a:moveTo>
                    <a:pt x="30480" y="45720"/>
                  </a:moveTo>
                  <a:lnTo>
                    <a:pt x="0" y="220980"/>
                  </a:lnTo>
                  <a:lnTo>
                    <a:pt x="76200" y="480060"/>
                  </a:lnTo>
                  <a:lnTo>
                    <a:pt x="243840" y="510540"/>
                  </a:lnTo>
                  <a:lnTo>
                    <a:pt x="251460" y="678180"/>
                  </a:lnTo>
                  <a:lnTo>
                    <a:pt x="601980" y="868680"/>
                  </a:lnTo>
                  <a:lnTo>
                    <a:pt x="563880" y="640080"/>
                  </a:lnTo>
                  <a:lnTo>
                    <a:pt x="716280" y="594360"/>
                  </a:lnTo>
                  <a:lnTo>
                    <a:pt x="647700" y="320040"/>
                  </a:lnTo>
                  <a:lnTo>
                    <a:pt x="480060" y="259080"/>
                  </a:lnTo>
                  <a:lnTo>
                    <a:pt x="373380" y="99060"/>
                  </a:lnTo>
                  <a:lnTo>
                    <a:pt x="167640" y="0"/>
                  </a:lnTo>
                  <a:lnTo>
                    <a:pt x="30480" y="4572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1" name="フリーフォーム 95">
              <a:extLst>
                <a:ext uri="{FF2B5EF4-FFF2-40B4-BE49-F238E27FC236}">
                  <a16:creationId xmlns:a16="http://schemas.microsoft.com/office/drawing/2014/main" id="{69C04D3A-A5BF-4BFC-AA5B-D5F2A6160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520" y="5753100"/>
              <a:ext cx="205740" cy="274320"/>
            </a:xfrm>
            <a:custGeom>
              <a:avLst/>
              <a:gdLst>
                <a:gd name="T0" fmla="*/ 0 w 205740"/>
                <a:gd name="T1" fmla="*/ 53340 h 274320"/>
                <a:gd name="T2" fmla="*/ 45720 w 205740"/>
                <a:gd name="T3" fmla="*/ 205740 h 274320"/>
                <a:gd name="T4" fmla="*/ 137160 w 205740"/>
                <a:gd name="T5" fmla="*/ 274320 h 274320"/>
                <a:gd name="T6" fmla="*/ 205740 w 205740"/>
                <a:gd name="T7" fmla="*/ 205740 h 274320"/>
                <a:gd name="T8" fmla="*/ 160020 w 205740"/>
                <a:gd name="T9" fmla="*/ 53340 h 274320"/>
                <a:gd name="T10" fmla="*/ 83820 w 205740"/>
                <a:gd name="T11" fmla="*/ 0 h 274320"/>
                <a:gd name="T12" fmla="*/ 0 w 205740"/>
                <a:gd name="T13" fmla="*/ 53340 h 2743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5740" h="274320">
                  <a:moveTo>
                    <a:pt x="0" y="53340"/>
                  </a:moveTo>
                  <a:lnTo>
                    <a:pt x="45720" y="205740"/>
                  </a:lnTo>
                  <a:lnTo>
                    <a:pt x="137160" y="274320"/>
                  </a:lnTo>
                  <a:lnTo>
                    <a:pt x="205740" y="205740"/>
                  </a:lnTo>
                  <a:lnTo>
                    <a:pt x="160020" y="53340"/>
                  </a:lnTo>
                  <a:lnTo>
                    <a:pt x="83820" y="0"/>
                  </a:lnTo>
                  <a:lnTo>
                    <a:pt x="0" y="5334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37" name="グループ化 96">
            <a:extLst>
              <a:ext uri="{FF2B5EF4-FFF2-40B4-BE49-F238E27FC236}">
                <a16:creationId xmlns:a16="http://schemas.microsoft.com/office/drawing/2014/main" id="{358D7E6A-CE38-45D3-935D-A7197FA57B33}"/>
              </a:ext>
            </a:extLst>
          </p:cNvPr>
          <p:cNvGrpSpPr>
            <a:grpSpLocks/>
          </p:cNvGrpSpPr>
          <p:nvPr/>
        </p:nvGrpSpPr>
        <p:grpSpPr bwMode="auto">
          <a:xfrm>
            <a:off x="10155238" y="1639888"/>
            <a:ext cx="976312" cy="5808662"/>
            <a:chOff x="5193030" y="1238250"/>
            <a:chExt cx="773430" cy="4244340"/>
          </a:xfrm>
        </p:grpSpPr>
        <p:sp>
          <p:nvSpPr>
            <p:cNvPr id="22556" name="フリーフォーム 97">
              <a:extLst>
                <a:ext uri="{FF2B5EF4-FFF2-40B4-BE49-F238E27FC236}">
                  <a16:creationId xmlns:a16="http://schemas.microsoft.com/office/drawing/2014/main" id="{FBFA0B56-070A-4F2F-B329-9DAEAFF6F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700" y="1238250"/>
              <a:ext cx="129540" cy="316230"/>
            </a:xfrm>
            <a:custGeom>
              <a:avLst/>
              <a:gdLst>
                <a:gd name="T0" fmla="*/ 3810 w 129540"/>
                <a:gd name="T1" fmla="*/ 0 h 316230"/>
                <a:gd name="T2" fmla="*/ 26670 w 129540"/>
                <a:gd name="T3" fmla="*/ 140970 h 316230"/>
                <a:gd name="T4" fmla="*/ 0 w 129540"/>
                <a:gd name="T5" fmla="*/ 213360 h 316230"/>
                <a:gd name="T6" fmla="*/ 11430 w 129540"/>
                <a:gd name="T7" fmla="*/ 316230 h 316230"/>
                <a:gd name="T8" fmla="*/ 99060 w 129540"/>
                <a:gd name="T9" fmla="*/ 220980 h 316230"/>
                <a:gd name="T10" fmla="*/ 125730 w 129540"/>
                <a:gd name="T11" fmla="*/ 156210 h 316230"/>
                <a:gd name="T12" fmla="*/ 83820 w 129540"/>
                <a:gd name="T13" fmla="*/ 80010 h 316230"/>
                <a:gd name="T14" fmla="*/ 129540 w 129540"/>
                <a:gd name="T15" fmla="*/ 34290 h 316230"/>
                <a:gd name="T16" fmla="*/ 3810 w 129540"/>
                <a:gd name="T17" fmla="*/ 0 h 3162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9540" h="316230">
                  <a:moveTo>
                    <a:pt x="3810" y="0"/>
                  </a:moveTo>
                  <a:lnTo>
                    <a:pt x="26670" y="140970"/>
                  </a:lnTo>
                  <a:lnTo>
                    <a:pt x="0" y="213360"/>
                  </a:lnTo>
                  <a:lnTo>
                    <a:pt x="11430" y="316230"/>
                  </a:lnTo>
                  <a:lnTo>
                    <a:pt x="99060" y="220980"/>
                  </a:lnTo>
                  <a:lnTo>
                    <a:pt x="125730" y="156210"/>
                  </a:lnTo>
                  <a:lnTo>
                    <a:pt x="83820" y="80010"/>
                  </a:lnTo>
                  <a:lnTo>
                    <a:pt x="129540" y="34290"/>
                  </a:lnTo>
                  <a:lnTo>
                    <a:pt x="381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7" name="フリーフォーム 98">
              <a:extLst>
                <a:ext uri="{FF2B5EF4-FFF2-40B4-BE49-F238E27FC236}">
                  <a16:creationId xmlns:a16="http://schemas.microsoft.com/office/drawing/2014/main" id="{56F3C5DC-5DA5-477C-AB2E-5B077328A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420" y="1577340"/>
              <a:ext cx="278130" cy="228600"/>
            </a:xfrm>
            <a:custGeom>
              <a:avLst/>
              <a:gdLst>
                <a:gd name="T0" fmla="*/ 3810 w 278130"/>
                <a:gd name="T1" fmla="*/ 0 h 228600"/>
                <a:gd name="T2" fmla="*/ 0 w 278130"/>
                <a:gd name="T3" fmla="*/ 118110 h 228600"/>
                <a:gd name="T4" fmla="*/ 72390 w 278130"/>
                <a:gd name="T5" fmla="*/ 144780 h 228600"/>
                <a:gd name="T6" fmla="*/ 72390 w 278130"/>
                <a:gd name="T7" fmla="*/ 209550 h 228600"/>
                <a:gd name="T8" fmla="*/ 278130 w 278130"/>
                <a:gd name="T9" fmla="*/ 228600 h 228600"/>
                <a:gd name="T10" fmla="*/ 205740 w 278130"/>
                <a:gd name="T11" fmla="*/ 60960 h 228600"/>
                <a:gd name="T12" fmla="*/ 114300 w 278130"/>
                <a:gd name="T13" fmla="*/ 83820 h 228600"/>
                <a:gd name="T14" fmla="*/ 57150 w 278130"/>
                <a:gd name="T15" fmla="*/ 41910 h 228600"/>
                <a:gd name="T16" fmla="*/ 3810 w 278130"/>
                <a:gd name="T17" fmla="*/ 0 h 228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8130" h="228600">
                  <a:moveTo>
                    <a:pt x="3810" y="0"/>
                  </a:moveTo>
                  <a:lnTo>
                    <a:pt x="0" y="118110"/>
                  </a:lnTo>
                  <a:lnTo>
                    <a:pt x="72390" y="144780"/>
                  </a:lnTo>
                  <a:lnTo>
                    <a:pt x="72390" y="209550"/>
                  </a:lnTo>
                  <a:lnTo>
                    <a:pt x="278130" y="228600"/>
                  </a:lnTo>
                  <a:lnTo>
                    <a:pt x="205740" y="60960"/>
                  </a:lnTo>
                  <a:lnTo>
                    <a:pt x="114300" y="83820"/>
                  </a:lnTo>
                  <a:lnTo>
                    <a:pt x="57150" y="41910"/>
                  </a:lnTo>
                  <a:lnTo>
                    <a:pt x="381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8" name="フリーフォーム 99">
              <a:extLst>
                <a:ext uri="{FF2B5EF4-FFF2-40B4-BE49-F238E27FC236}">
                  <a16:creationId xmlns:a16="http://schemas.microsoft.com/office/drawing/2014/main" id="{42020BD2-01BF-4FB1-8C1C-052BD295E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130" y="1847850"/>
              <a:ext cx="354330" cy="514350"/>
            </a:xfrm>
            <a:custGeom>
              <a:avLst/>
              <a:gdLst>
                <a:gd name="T0" fmla="*/ 0 w 354330"/>
                <a:gd name="T1" fmla="*/ 7620 h 514350"/>
                <a:gd name="T2" fmla="*/ 38100 w 354330"/>
                <a:gd name="T3" fmla="*/ 121920 h 514350"/>
                <a:gd name="T4" fmla="*/ 102870 w 354330"/>
                <a:gd name="T5" fmla="*/ 72390 h 514350"/>
                <a:gd name="T6" fmla="*/ 125730 w 354330"/>
                <a:gd name="T7" fmla="*/ 144780 h 514350"/>
                <a:gd name="T8" fmla="*/ 152400 w 354330"/>
                <a:gd name="T9" fmla="*/ 194310 h 514350"/>
                <a:gd name="T10" fmla="*/ 87630 w 354330"/>
                <a:gd name="T11" fmla="*/ 224790 h 514350"/>
                <a:gd name="T12" fmla="*/ 19050 w 354330"/>
                <a:gd name="T13" fmla="*/ 224790 h 514350"/>
                <a:gd name="T14" fmla="*/ 72390 w 354330"/>
                <a:gd name="T15" fmla="*/ 312420 h 514350"/>
                <a:gd name="T16" fmla="*/ 11430 w 354330"/>
                <a:gd name="T17" fmla="*/ 358140 h 514350"/>
                <a:gd name="T18" fmla="*/ 34290 w 354330"/>
                <a:gd name="T19" fmla="*/ 453390 h 514350"/>
                <a:gd name="T20" fmla="*/ 87630 w 354330"/>
                <a:gd name="T21" fmla="*/ 422910 h 514350"/>
                <a:gd name="T22" fmla="*/ 278130 w 354330"/>
                <a:gd name="T23" fmla="*/ 514350 h 514350"/>
                <a:gd name="T24" fmla="*/ 270510 w 354330"/>
                <a:gd name="T25" fmla="*/ 358140 h 514350"/>
                <a:gd name="T26" fmla="*/ 354330 w 354330"/>
                <a:gd name="T27" fmla="*/ 381000 h 514350"/>
                <a:gd name="T28" fmla="*/ 327660 w 354330"/>
                <a:gd name="T29" fmla="*/ 300990 h 514350"/>
                <a:gd name="T30" fmla="*/ 320040 w 354330"/>
                <a:gd name="T31" fmla="*/ 156210 h 514350"/>
                <a:gd name="T32" fmla="*/ 240030 w 354330"/>
                <a:gd name="T33" fmla="*/ 137160 h 514350"/>
                <a:gd name="T34" fmla="*/ 243840 w 354330"/>
                <a:gd name="T35" fmla="*/ 68580 h 514350"/>
                <a:gd name="T36" fmla="*/ 163830 w 354330"/>
                <a:gd name="T37" fmla="*/ 0 h 514350"/>
                <a:gd name="T38" fmla="*/ 0 w 354330"/>
                <a:gd name="T39" fmla="*/ 7620 h 51435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54330" h="514350">
                  <a:moveTo>
                    <a:pt x="0" y="7620"/>
                  </a:moveTo>
                  <a:lnTo>
                    <a:pt x="38100" y="121920"/>
                  </a:lnTo>
                  <a:lnTo>
                    <a:pt x="102870" y="72390"/>
                  </a:lnTo>
                  <a:lnTo>
                    <a:pt x="125730" y="144780"/>
                  </a:lnTo>
                  <a:lnTo>
                    <a:pt x="152400" y="194310"/>
                  </a:lnTo>
                  <a:lnTo>
                    <a:pt x="87630" y="224790"/>
                  </a:lnTo>
                  <a:lnTo>
                    <a:pt x="19050" y="224790"/>
                  </a:lnTo>
                  <a:lnTo>
                    <a:pt x="72390" y="312420"/>
                  </a:lnTo>
                  <a:lnTo>
                    <a:pt x="11430" y="358140"/>
                  </a:lnTo>
                  <a:lnTo>
                    <a:pt x="34290" y="453390"/>
                  </a:lnTo>
                  <a:lnTo>
                    <a:pt x="87630" y="422910"/>
                  </a:lnTo>
                  <a:lnTo>
                    <a:pt x="278130" y="514350"/>
                  </a:lnTo>
                  <a:lnTo>
                    <a:pt x="270510" y="358140"/>
                  </a:lnTo>
                  <a:lnTo>
                    <a:pt x="354330" y="381000"/>
                  </a:lnTo>
                  <a:lnTo>
                    <a:pt x="327660" y="300990"/>
                  </a:lnTo>
                  <a:lnTo>
                    <a:pt x="320040" y="156210"/>
                  </a:lnTo>
                  <a:lnTo>
                    <a:pt x="240030" y="137160"/>
                  </a:lnTo>
                  <a:lnTo>
                    <a:pt x="243840" y="68580"/>
                  </a:lnTo>
                  <a:lnTo>
                    <a:pt x="163830" y="0"/>
                  </a:lnTo>
                  <a:lnTo>
                    <a:pt x="0" y="762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9" name="フリーフォーム 100">
              <a:extLst>
                <a:ext uri="{FF2B5EF4-FFF2-40B4-BE49-F238E27FC236}">
                  <a16:creationId xmlns:a16="http://schemas.microsoft.com/office/drawing/2014/main" id="{C5AE03E6-8394-4ADF-8B8F-3B622FD0C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3030" y="4697730"/>
              <a:ext cx="422910" cy="784860"/>
            </a:xfrm>
            <a:custGeom>
              <a:avLst/>
              <a:gdLst>
                <a:gd name="T0" fmla="*/ 0 w 422910"/>
                <a:gd name="T1" fmla="*/ 0 h 784860"/>
                <a:gd name="T2" fmla="*/ 110490 w 422910"/>
                <a:gd name="T3" fmla="*/ 251460 h 784860"/>
                <a:gd name="T4" fmla="*/ 160020 w 422910"/>
                <a:gd name="T5" fmla="*/ 285750 h 784860"/>
                <a:gd name="T6" fmla="*/ 118110 w 422910"/>
                <a:gd name="T7" fmla="*/ 350520 h 784860"/>
                <a:gd name="T8" fmla="*/ 186690 w 422910"/>
                <a:gd name="T9" fmla="*/ 346710 h 784860"/>
                <a:gd name="T10" fmla="*/ 182880 w 422910"/>
                <a:gd name="T11" fmla="*/ 483870 h 784860"/>
                <a:gd name="T12" fmla="*/ 255270 w 422910"/>
                <a:gd name="T13" fmla="*/ 598170 h 784860"/>
                <a:gd name="T14" fmla="*/ 308610 w 422910"/>
                <a:gd name="T15" fmla="*/ 544830 h 784860"/>
                <a:gd name="T16" fmla="*/ 361950 w 422910"/>
                <a:gd name="T17" fmla="*/ 670560 h 784860"/>
                <a:gd name="T18" fmla="*/ 320040 w 422910"/>
                <a:gd name="T19" fmla="*/ 742950 h 784860"/>
                <a:gd name="T20" fmla="*/ 381000 w 422910"/>
                <a:gd name="T21" fmla="*/ 784860 h 784860"/>
                <a:gd name="T22" fmla="*/ 407670 w 422910"/>
                <a:gd name="T23" fmla="*/ 636270 h 784860"/>
                <a:gd name="T24" fmla="*/ 335280 w 422910"/>
                <a:gd name="T25" fmla="*/ 502920 h 784860"/>
                <a:gd name="T26" fmla="*/ 358140 w 422910"/>
                <a:gd name="T27" fmla="*/ 464820 h 784860"/>
                <a:gd name="T28" fmla="*/ 422910 w 422910"/>
                <a:gd name="T29" fmla="*/ 430530 h 784860"/>
                <a:gd name="T30" fmla="*/ 281940 w 422910"/>
                <a:gd name="T31" fmla="*/ 377190 h 784860"/>
                <a:gd name="T32" fmla="*/ 278130 w 422910"/>
                <a:gd name="T33" fmla="*/ 297180 h 784860"/>
                <a:gd name="T34" fmla="*/ 320040 w 422910"/>
                <a:gd name="T35" fmla="*/ 213360 h 784860"/>
                <a:gd name="T36" fmla="*/ 190500 w 422910"/>
                <a:gd name="T37" fmla="*/ 198120 h 784860"/>
                <a:gd name="T38" fmla="*/ 190500 w 422910"/>
                <a:gd name="T39" fmla="*/ 140970 h 784860"/>
                <a:gd name="T40" fmla="*/ 278130 w 422910"/>
                <a:gd name="T41" fmla="*/ 87630 h 784860"/>
                <a:gd name="T42" fmla="*/ 213360 w 422910"/>
                <a:gd name="T43" fmla="*/ 26670 h 784860"/>
                <a:gd name="T44" fmla="*/ 148590 w 422910"/>
                <a:gd name="T45" fmla="*/ 34290 h 784860"/>
                <a:gd name="T46" fmla="*/ 121920 w 422910"/>
                <a:gd name="T47" fmla="*/ 91440 h 784860"/>
                <a:gd name="T48" fmla="*/ 0 w 422910"/>
                <a:gd name="T49" fmla="*/ 0 h 78486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22910" h="784860">
                  <a:moveTo>
                    <a:pt x="0" y="0"/>
                  </a:moveTo>
                  <a:lnTo>
                    <a:pt x="110490" y="251460"/>
                  </a:lnTo>
                  <a:lnTo>
                    <a:pt x="160020" y="285750"/>
                  </a:lnTo>
                  <a:lnTo>
                    <a:pt x="118110" y="350520"/>
                  </a:lnTo>
                  <a:lnTo>
                    <a:pt x="186690" y="346710"/>
                  </a:lnTo>
                  <a:lnTo>
                    <a:pt x="182880" y="483870"/>
                  </a:lnTo>
                  <a:lnTo>
                    <a:pt x="255270" y="598170"/>
                  </a:lnTo>
                  <a:lnTo>
                    <a:pt x="308610" y="544830"/>
                  </a:lnTo>
                  <a:lnTo>
                    <a:pt x="361950" y="670560"/>
                  </a:lnTo>
                  <a:lnTo>
                    <a:pt x="320040" y="742950"/>
                  </a:lnTo>
                  <a:lnTo>
                    <a:pt x="381000" y="784860"/>
                  </a:lnTo>
                  <a:lnTo>
                    <a:pt x="407670" y="636270"/>
                  </a:lnTo>
                  <a:lnTo>
                    <a:pt x="335280" y="502920"/>
                  </a:lnTo>
                  <a:lnTo>
                    <a:pt x="358140" y="464820"/>
                  </a:lnTo>
                  <a:lnTo>
                    <a:pt x="422910" y="430530"/>
                  </a:lnTo>
                  <a:lnTo>
                    <a:pt x="281940" y="377190"/>
                  </a:lnTo>
                  <a:lnTo>
                    <a:pt x="278130" y="297180"/>
                  </a:lnTo>
                  <a:lnTo>
                    <a:pt x="320040" y="213360"/>
                  </a:lnTo>
                  <a:lnTo>
                    <a:pt x="190500" y="198120"/>
                  </a:lnTo>
                  <a:lnTo>
                    <a:pt x="190500" y="140970"/>
                  </a:lnTo>
                  <a:lnTo>
                    <a:pt x="278130" y="87630"/>
                  </a:lnTo>
                  <a:lnTo>
                    <a:pt x="213360" y="26670"/>
                  </a:lnTo>
                  <a:lnTo>
                    <a:pt x="148590" y="34290"/>
                  </a:lnTo>
                  <a:lnTo>
                    <a:pt x="121920" y="91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DFBFC5AD-F521-4AF8-95E0-7697E578CEE5}"/>
              </a:ext>
            </a:extLst>
          </p:cNvPr>
          <p:cNvSpPr/>
          <p:nvPr/>
        </p:nvSpPr>
        <p:spPr>
          <a:xfrm>
            <a:off x="2992438" y="7950200"/>
            <a:ext cx="246062" cy="6143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9" tIns="61085" rIns="122169" bIns="61085" anchor="ctr"/>
          <a:lstStyle/>
          <a:p>
            <a:pPr algn="ctr" defTabSz="1221913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738B2AD0-A831-4302-A97F-FBB7BD8E4D00}"/>
              </a:ext>
            </a:extLst>
          </p:cNvPr>
          <p:cNvSpPr/>
          <p:nvPr/>
        </p:nvSpPr>
        <p:spPr>
          <a:xfrm>
            <a:off x="1631950" y="3589338"/>
            <a:ext cx="204788" cy="7778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9" tIns="61085" rIns="122169" bIns="61085" anchor="ctr"/>
          <a:lstStyle/>
          <a:p>
            <a:pPr algn="ctr" defTabSz="1221913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A1E82BCB-7A3C-4C9F-AB05-4B0FC105B4FB}"/>
              </a:ext>
            </a:extLst>
          </p:cNvPr>
          <p:cNvSpPr/>
          <p:nvPr/>
        </p:nvSpPr>
        <p:spPr>
          <a:xfrm>
            <a:off x="1304925" y="2535238"/>
            <a:ext cx="392113" cy="736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9" tIns="61085" rIns="122169" bIns="61085" anchor="ctr"/>
          <a:lstStyle/>
          <a:p>
            <a:pPr algn="ctr" defTabSz="1221913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22541" name="テキスト ボックス 104">
            <a:extLst>
              <a:ext uri="{FF2B5EF4-FFF2-40B4-BE49-F238E27FC236}">
                <a16:creationId xmlns:a16="http://schemas.microsoft.com/office/drawing/2014/main" id="{1274709F-3EB6-4F7F-A72E-0D57F62E72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4975" y="2890838"/>
            <a:ext cx="4127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2169" tIns="61085" rIns="122169" bIns="61085">
            <a:spAutoFit/>
          </a:bodyPr>
          <a:lstStyle/>
          <a:p>
            <a:r>
              <a:rPr lang="ja-JP" altLang="en-US" sz="130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①</a:t>
            </a:r>
          </a:p>
        </p:txBody>
      </p:sp>
      <p:sp>
        <p:nvSpPr>
          <p:cNvPr id="22542" name="テキスト ボックス 105">
            <a:extLst>
              <a:ext uri="{FF2B5EF4-FFF2-40B4-BE49-F238E27FC236}">
                <a16:creationId xmlns:a16="http://schemas.microsoft.com/office/drawing/2014/main" id="{CEEEFF54-CE01-46EA-818C-54DCA1F0DE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900" y="4011613"/>
            <a:ext cx="412750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2169" tIns="61085" rIns="122169" bIns="61085">
            <a:spAutoFit/>
          </a:bodyPr>
          <a:lstStyle/>
          <a:p>
            <a:r>
              <a:rPr lang="ja-JP" altLang="en-US" sz="130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②</a:t>
            </a:r>
          </a:p>
        </p:txBody>
      </p:sp>
      <p:sp>
        <p:nvSpPr>
          <p:cNvPr id="22543" name="テキスト ボックス 106">
            <a:extLst>
              <a:ext uri="{FF2B5EF4-FFF2-40B4-BE49-F238E27FC236}">
                <a16:creationId xmlns:a16="http://schemas.microsoft.com/office/drawing/2014/main" id="{62BC1057-E451-4E73-9235-D6319F4D70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2588" y="7591425"/>
            <a:ext cx="4143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2169" tIns="61085" rIns="122169" bIns="61085">
            <a:spAutoFit/>
          </a:bodyPr>
          <a:lstStyle/>
          <a:p>
            <a:r>
              <a:rPr lang="ja-JP" altLang="en-US" sz="130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③</a:t>
            </a:r>
          </a:p>
        </p:txBody>
      </p:sp>
      <p:sp>
        <p:nvSpPr>
          <p:cNvPr id="22544" name="テキスト ボックス 107">
            <a:extLst>
              <a:ext uri="{FF2B5EF4-FFF2-40B4-BE49-F238E27FC236}">
                <a16:creationId xmlns:a16="http://schemas.microsoft.com/office/drawing/2014/main" id="{DD2FE011-1AC1-4AB3-8AF4-053B3E1C89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8900" y="768350"/>
            <a:ext cx="51593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2169" tIns="61085" rIns="122169" bIns="61085">
            <a:spAutoFit/>
          </a:bodyPr>
          <a:lstStyle/>
          <a:p>
            <a:r>
              <a:rPr lang="ja-JP" altLang="en-US" sz="210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①</a:t>
            </a:r>
          </a:p>
        </p:txBody>
      </p:sp>
      <p:sp>
        <p:nvSpPr>
          <p:cNvPr id="22545" name="テキスト ボックス 108">
            <a:extLst>
              <a:ext uri="{FF2B5EF4-FFF2-40B4-BE49-F238E27FC236}">
                <a16:creationId xmlns:a16="http://schemas.microsoft.com/office/drawing/2014/main" id="{09B19569-A114-4B7F-995D-9F4A04A0B6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7838" y="779463"/>
            <a:ext cx="515937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2169" tIns="61085" rIns="122169" bIns="61085">
            <a:spAutoFit/>
          </a:bodyPr>
          <a:lstStyle/>
          <a:p>
            <a:r>
              <a:rPr lang="ja-JP" altLang="en-US" sz="210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②</a:t>
            </a:r>
          </a:p>
        </p:txBody>
      </p:sp>
      <p:sp>
        <p:nvSpPr>
          <p:cNvPr id="22546" name="テキスト ボックス 109">
            <a:extLst>
              <a:ext uri="{FF2B5EF4-FFF2-40B4-BE49-F238E27FC236}">
                <a16:creationId xmlns:a16="http://schemas.microsoft.com/office/drawing/2014/main" id="{D94D7548-CF53-4A9E-BDD6-D61AFB0375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07575" y="779463"/>
            <a:ext cx="515938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2169" tIns="61085" rIns="122169" bIns="61085">
            <a:spAutoFit/>
          </a:bodyPr>
          <a:lstStyle/>
          <a:p>
            <a:r>
              <a:rPr lang="ja-JP" altLang="en-US" sz="210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③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2016592F-902F-4B04-AD87-277D379688DF}"/>
              </a:ext>
            </a:extLst>
          </p:cNvPr>
          <p:cNvSpPr txBox="1"/>
          <p:nvPr/>
        </p:nvSpPr>
        <p:spPr>
          <a:xfrm>
            <a:off x="10205835" y="3259938"/>
            <a:ext cx="1255719" cy="415751"/>
          </a:xfrm>
          <a:prstGeom prst="rect">
            <a:avLst/>
          </a:prstGeom>
          <a:noFill/>
        </p:spPr>
        <p:txBody>
          <a:bodyPr wrap="none" lIns="122169" tIns="61085" rIns="122169" bIns="61085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1913">
              <a:defRPr/>
            </a:pPr>
            <a:r>
              <a:rPr lang="ja-JP" altLang="en-US" sz="1900" b="1" spc="67" dirty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小笠原村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59ADD24F-D493-4BC2-9F57-7780F466D80B}"/>
              </a:ext>
            </a:extLst>
          </p:cNvPr>
          <p:cNvSpPr txBox="1"/>
          <p:nvPr/>
        </p:nvSpPr>
        <p:spPr>
          <a:xfrm>
            <a:off x="8437947" y="1906274"/>
            <a:ext cx="1003470" cy="415751"/>
          </a:xfrm>
          <a:prstGeom prst="rect">
            <a:avLst/>
          </a:prstGeom>
          <a:noFill/>
        </p:spPr>
        <p:txBody>
          <a:bodyPr wrap="none" lIns="122169" tIns="61085" rIns="122169" bIns="61085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1913">
              <a:defRPr/>
            </a:pPr>
            <a:r>
              <a:rPr lang="ja-JP" altLang="en-US" sz="1900" b="1" spc="67" dirty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八丈村</a:t>
            </a: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E4587292-2932-465F-B80C-64F1D51BD2FA}"/>
              </a:ext>
            </a:extLst>
          </p:cNvPr>
          <p:cNvSpPr txBox="1"/>
          <p:nvPr/>
        </p:nvSpPr>
        <p:spPr>
          <a:xfrm>
            <a:off x="8239085" y="7774423"/>
            <a:ext cx="1255719" cy="415751"/>
          </a:xfrm>
          <a:prstGeom prst="rect">
            <a:avLst/>
          </a:prstGeom>
          <a:noFill/>
        </p:spPr>
        <p:txBody>
          <a:bodyPr wrap="none" lIns="122169" tIns="61085" rIns="122169" bIns="61085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1913">
              <a:defRPr/>
            </a:pPr>
            <a:r>
              <a:rPr lang="ja-JP" altLang="en-US" sz="1900" b="1" spc="67" dirty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青ヶ島村</a:t>
            </a: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CC3F730A-C6F8-4923-B992-A7B7B6C5F0A5}"/>
              </a:ext>
            </a:extLst>
          </p:cNvPr>
          <p:cNvSpPr txBox="1"/>
          <p:nvPr/>
        </p:nvSpPr>
        <p:spPr>
          <a:xfrm>
            <a:off x="5092764" y="1657333"/>
            <a:ext cx="1003470" cy="415751"/>
          </a:xfrm>
          <a:prstGeom prst="rect">
            <a:avLst/>
          </a:prstGeom>
          <a:noFill/>
        </p:spPr>
        <p:txBody>
          <a:bodyPr wrap="none" lIns="122169" tIns="61085" rIns="122169" bIns="61085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1913">
              <a:defRPr/>
            </a:pPr>
            <a:r>
              <a:rPr lang="ja-JP" altLang="en-US" sz="1900" b="1" spc="67" dirty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大島町</a:t>
            </a: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D1B13BAB-4F31-434D-8D9A-7E5762C1BB62}"/>
              </a:ext>
            </a:extLst>
          </p:cNvPr>
          <p:cNvSpPr txBox="1"/>
          <p:nvPr/>
        </p:nvSpPr>
        <p:spPr>
          <a:xfrm>
            <a:off x="4934983" y="3051378"/>
            <a:ext cx="1003470" cy="415751"/>
          </a:xfrm>
          <a:prstGeom prst="rect">
            <a:avLst/>
          </a:prstGeom>
          <a:noFill/>
        </p:spPr>
        <p:txBody>
          <a:bodyPr wrap="none" lIns="122169" tIns="61085" rIns="122169" bIns="61085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1913">
              <a:defRPr/>
            </a:pPr>
            <a:r>
              <a:rPr lang="ja-JP" altLang="en-US" sz="1900" b="1" spc="67" dirty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利島村</a:t>
            </a: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DD9A4760-EF80-433C-A847-13FA8D704174}"/>
              </a:ext>
            </a:extLst>
          </p:cNvPr>
          <p:cNvSpPr txBox="1"/>
          <p:nvPr/>
        </p:nvSpPr>
        <p:spPr>
          <a:xfrm>
            <a:off x="4195593" y="4461138"/>
            <a:ext cx="1003470" cy="415751"/>
          </a:xfrm>
          <a:prstGeom prst="rect">
            <a:avLst/>
          </a:prstGeom>
          <a:noFill/>
        </p:spPr>
        <p:txBody>
          <a:bodyPr wrap="none" lIns="122169" tIns="61085" rIns="122169" bIns="61085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1913">
              <a:defRPr/>
            </a:pPr>
            <a:r>
              <a:rPr lang="ja-JP" altLang="en-US" sz="1900" b="1" spc="67" dirty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新島村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C6B3976C-9AC8-46A6-BFE2-00B375C2F405}"/>
              </a:ext>
            </a:extLst>
          </p:cNvPr>
          <p:cNvSpPr txBox="1"/>
          <p:nvPr/>
        </p:nvSpPr>
        <p:spPr>
          <a:xfrm>
            <a:off x="4347776" y="6036723"/>
            <a:ext cx="1255719" cy="415751"/>
          </a:xfrm>
          <a:prstGeom prst="rect">
            <a:avLst/>
          </a:prstGeom>
          <a:noFill/>
        </p:spPr>
        <p:txBody>
          <a:bodyPr wrap="none" lIns="122169" tIns="61085" rIns="122169" bIns="61085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1913">
              <a:defRPr/>
            </a:pPr>
            <a:r>
              <a:rPr lang="ja-JP" altLang="en-US" sz="1900" b="1" spc="67" dirty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神津島村</a:t>
            </a: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6449E5A2-F4A9-48F0-9BA0-EBF65658020A}"/>
              </a:ext>
            </a:extLst>
          </p:cNvPr>
          <p:cNvSpPr txBox="1"/>
          <p:nvPr/>
        </p:nvSpPr>
        <p:spPr>
          <a:xfrm>
            <a:off x="6379640" y="6051772"/>
            <a:ext cx="1003470" cy="415751"/>
          </a:xfrm>
          <a:prstGeom prst="rect">
            <a:avLst/>
          </a:prstGeom>
          <a:noFill/>
        </p:spPr>
        <p:txBody>
          <a:bodyPr wrap="none" lIns="122169" tIns="61085" rIns="122169" bIns="61085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1913">
              <a:defRPr/>
            </a:pPr>
            <a:r>
              <a:rPr lang="ja-JP" altLang="en-US" sz="1900" b="1" spc="67" dirty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三宅村</a:t>
            </a: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824AC212-1864-4DEA-910D-A0C48F083479}"/>
              </a:ext>
            </a:extLst>
          </p:cNvPr>
          <p:cNvSpPr txBox="1"/>
          <p:nvPr/>
        </p:nvSpPr>
        <p:spPr>
          <a:xfrm>
            <a:off x="6578415" y="7708303"/>
            <a:ext cx="1255719" cy="415751"/>
          </a:xfrm>
          <a:prstGeom prst="rect">
            <a:avLst/>
          </a:prstGeom>
          <a:noFill/>
        </p:spPr>
        <p:txBody>
          <a:bodyPr wrap="none" lIns="122169" tIns="61085" rIns="122169" bIns="61085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1913">
              <a:defRPr/>
            </a:pPr>
            <a:r>
              <a:rPr lang="ja-JP" altLang="en-US" sz="1900" b="1" spc="67" dirty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御蔵島村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1590</TotalTime>
  <Words>643</Words>
  <PresentationFormat>A3 297x420 mm</PresentationFormat>
  <Paragraphs>625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9</vt:i4>
      </vt:variant>
    </vt:vector>
  </HeadingPairs>
  <TitlesOfParts>
    <vt:vector size="15" baseType="lpstr">
      <vt:lpstr>Calibri</vt:lpstr>
      <vt:lpstr>ＭＳ Ｐゴシック</vt:lpstr>
      <vt:lpstr>Arial</vt:lpstr>
      <vt:lpstr>メイリオ</vt:lpstr>
      <vt:lpstr>Office ​​テーマ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東京都の地図</dc:title>
  <dc:subject>東京都の地図</dc:subject>
  <dc:creator>digipot.net</dc:creator>
  <cp:revision>1</cp:revision>
  <dcterms:created xsi:type="dcterms:W3CDTF">2011-09-01T12:09:10Z</dcterms:created>
  <dcterms:modified xsi:type="dcterms:W3CDTF">2019-01-28T01:11:03Z</dcterms:modified>
  <cp:version>1</cp:version>
</cp:coreProperties>
</file>